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24"/>
  </p:notesMasterIdLst>
  <p:handoutMasterIdLst>
    <p:handoutMasterId r:id="rId25"/>
  </p:handoutMasterIdLst>
  <p:sldIdLst>
    <p:sldId id="277" r:id="rId2"/>
    <p:sldId id="472" r:id="rId3"/>
    <p:sldId id="469" r:id="rId4"/>
    <p:sldId id="494" r:id="rId5"/>
    <p:sldId id="493" r:id="rId6"/>
    <p:sldId id="485" r:id="rId7"/>
    <p:sldId id="486" r:id="rId8"/>
    <p:sldId id="502" r:id="rId9"/>
    <p:sldId id="490" r:id="rId10"/>
    <p:sldId id="489" r:id="rId11"/>
    <p:sldId id="491" r:id="rId12"/>
    <p:sldId id="492" r:id="rId13"/>
    <p:sldId id="495" r:id="rId14"/>
    <p:sldId id="477" r:id="rId15"/>
    <p:sldId id="496" r:id="rId16"/>
    <p:sldId id="500" r:id="rId17"/>
    <p:sldId id="501" r:id="rId18"/>
    <p:sldId id="497" r:id="rId19"/>
    <p:sldId id="499" r:id="rId20"/>
    <p:sldId id="498" r:id="rId21"/>
    <p:sldId id="487" r:id="rId22"/>
    <p:sldId id="293" r:id="rId23"/>
  </p:sldIdLst>
  <p:sldSz cx="12192000" cy="6858000"/>
  <p:notesSz cx="6858000" cy="9144000"/>
  <p:embeddedFontLst>
    <p:embeddedFont>
      <p:font typeface="맑은 고딕" panose="020B0503020000020004" pitchFamily="34" charset="-127"/>
      <p:regular r:id="rId26"/>
      <p:bold r:id="rId27"/>
    </p:embeddedFont>
    <p:embeddedFont>
      <p:font typeface="Calibri" panose="020F0502020204030204" pitchFamily="34" charset="0"/>
      <p:regular r:id="rId28"/>
      <p:bold r:id="rId29"/>
      <p:italic r:id="rId30"/>
      <p:boldItalic r:id="rId31"/>
    </p:embeddedFont>
    <p:embeddedFont>
      <p:font typeface="Lora SemiBold" panose="020B0604020202020204" charset="-18"/>
      <p:bold r:id="rId32"/>
      <p:boldItalic r:id="rId33"/>
    </p:embeddedFont>
    <p:embeddedFont>
      <p:font typeface="Poppins Light" panose="020B0604020202020204" charset="-18"/>
      <p:regular r:id="rId34"/>
      <p:italic r:id="rId35"/>
    </p:embeddedFont>
  </p:embeddedFontLst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A2A3B"/>
    <a:srgbClr val="DF6271"/>
    <a:srgbClr val="74171F"/>
    <a:srgbClr val="FFFCFD"/>
    <a:srgbClr val="608D78"/>
    <a:srgbClr val="F37575"/>
    <a:srgbClr val="EAB02C"/>
    <a:srgbClr val="EAB95C"/>
    <a:srgbClr val="618D79"/>
    <a:srgbClr val="26829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338" autoAdjust="0"/>
    <p:restoredTop sz="94660"/>
  </p:normalViewPr>
  <p:slideViewPr>
    <p:cSldViewPr snapToGrid="0">
      <p:cViewPr varScale="1">
        <p:scale>
          <a:sx n="64" d="100"/>
          <a:sy n="64" d="100"/>
        </p:scale>
        <p:origin x="888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3" d="100"/>
          <a:sy n="83" d="100"/>
        </p:scale>
        <p:origin x="3066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1.fntdata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font" Target="fonts/font9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33" Type="http://schemas.openxmlformats.org/officeDocument/2006/relationships/font" Target="fonts/font8.fntdata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32" Type="http://schemas.openxmlformats.org/officeDocument/2006/relationships/font" Target="fonts/font7.fntdata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3.fntdata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2.fntdata"/><Relationship Id="rId30" Type="http://schemas.openxmlformats.org/officeDocument/2006/relationships/font" Target="fonts/font5.fntdata"/><Relationship Id="rId35" Type="http://schemas.openxmlformats.org/officeDocument/2006/relationships/font" Target="fonts/font10.fntdata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20F391-BAC3-44B5-BDA2-B5E7670BC2CC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6C5543E5-1138-4AF8-A02E-5BC5AEE5F827}">
      <dgm:prSet phldrT="[Tekst]" custT="1"/>
      <dgm:spPr>
        <a:solidFill>
          <a:srgbClr val="DF6271"/>
        </a:solidFill>
      </dgm:spPr>
      <dgm:t>
        <a:bodyPr/>
        <a:lstStyle/>
        <a:p>
          <a:r>
            <a:rPr lang="pl-PL" sz="20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Flawonoidy</a:t>
          </a:r>
          <a:endParaRPr lang="pl-PL" sz="2000" dirty="0"/>
        </a:p>
      </dgm:t>
    </dgm:pt>
    <dgm:pt modelId="{855E345C-8430-4B26-9312-5F2B4A7215E7}" type="parTrans" cxnId="{F72CCC1E-FD51-4B90-B1C2-98C2562620E1}">
      <dgm:prSet/>
      <dgm:spPr/>
      <dgm:t>
        <a:bodyPr/>
        <a:lstStyle/>
        <a:p>
          <a:endParaRPr lang="pl-PL"/>
        </a:p>
      </dgm:t>
    </dgm:pt>
    <dgm:pt modelId="{09C574EC-B409-48C9-A096-719232245DDD}" type="sibTrans" cxnId="{F72CCC1E-FD51-4B90-B1C2-98C2562620E1}">
      <dgm:prSet/>
      <dgm:spPr/>
      <dgm:t>
        <a:bodyPr/>
        <a:lstStyle/>
        <a:p>
          <a:endParaRPr lang="pl-PL"/>
        </a:p>
      </dgm:t>
    </dgm:pt>
    <dgm:pt modelId="{0D822690-B936-4C4D-AEDE-82DB108309F0}">
      <dgm:prSet phldrT="[Tekst]" custT="1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pPr algn="ctr"/>
          <a:r>
            <a:rPr lang="pl-PL" sz="20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Antocyjany</a:t>
          </a:r>
          <a:endParaRPr lang="pl-PL" sz="2000" dirty="0"/>
        </a:p>
      </dgm:t>
    </dgm:pt>
    <dgm:pt modelId="{135A5CD3-7B68-46E8-AEEE-FCE6C364429F}" type="parTrans" cxnId="{A30B0E17-B356-4FFB-A7AE-2712A1F98149}">
      <dgm:prSet/>
      <dgm:spPr/>
      <dgm:t>
        <a:bodyPr/>
        <a:lstStyle/>
        <a:p>
          <a:endParaRPr lang="pl-PL"/>
        </a:p>
      </dgm:t>
    </dgm:pt>
    <dgm:pt modelId="{1118BF8E-21F9-4FCF-9669-2CF2E05168DA}" type="sibTrans" cxnId="{A30B0E17-B356-4FFB-A7AE-2712A1F98149}">
      <dgm:prSet/>
      <dgm:spPr/>
      <dgm:t>
        <a:bodyPr/>
        <a:lstStyle/>
        <a:p>
          <a:endParaRPr lang="pl-PL"/>
        </a:p>
      </dgm:t>
    </dgm:pt>
    <dgm:pt modelId="{0B5ADDBF-62F7-408E-95AD-296D175DE163}">
      <dgm:prSet phldrT="[Teks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pl-PL" sz="2000" b="1" i="0" dirty="0" err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Betanina</a:t>
          </a:r>
          <a:endParaRPr lang="pl-PL" sz="2000" b="1" dirty="0">
            <a:solidFill>
              <a:schemeClr val="tx1">
                <a:lumMod val="95000"/>
                <a:lumOff val="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9B9FA64-5EA3-4437-82EA-2B60389E7507}" type="parTrans" cxnId="{DA20E240-D7A0-41F8-9E88-B229070FF68E}">
      <dgm:prSet/>
      <dgm:spPr/>
      <dgm:t>
        <a:bodyPr/>
        <a:lstStyle/>
        <a:p>
          <a:endParaRPr lang="pl-PL"/>
        </a:p>
      </dgm:t>
    </dgm:pt>
    <dgm:pt modelId="{F5784FE3-9139-40C5-AB29-638C473917B2}" type="sibTrans" cxnId="{DA20E240-D7A0-41F8-9E88-B229070FF68E}">
      <dgm:prSet/>
      <dgm:spPr/>
      <dgm:t>
        <a:bodyPr/>
        <a:lstStyle/>
        <a:p>
          <a:endParaRPr lang="pl-PL"/>
        </a:p>
      </dgm:t>
    </dgm:pt>
    <dgm:pt modelId="{055614E3-F314-4A8F-88DA-9F5AA938C219}">
      <dgm:prSet custT="1"/>
      <dgm:spPr/>
      <dgm:t>
        <a:bodyPr/>
        <a:lstStyle/>
        <a:p>
          <a:pPr>
            <a:buNone/>
          </a:pPr>
          <a:r>
            <a:rPr lang="pl-PL" sz="16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Grupa organicznych związków chemicznych występujących w roślinach, spełniających funkcję barwników, przeciwutleniaczy i naturalnych insektycydów oraz fungicydów. Większość z nich jest barwnikami zgromadzonymi w powierzchniowych warstwach tkanek roślinnych, nadając intensywny kolor i ograniczając szkodliwy wpływ promieniowania ultrafioletowego. </a:t>
          </a:r>
          <a:endParaRPr lang="pl-PL" sz="1600" dirty="0"/>
        </a:p>
      </dgm:t>
    </dgm:pt>
    <dgm:pt modelId="{FC13D800-2CCB-4487-9729-2174A35AB1BF}" type="parTrans" cxnId="{A2056B0B-904B-4105-85B9-E0551B995746}">
      <dgm:prSet/>
      <dgm:spPr/>
      <dgm:t>
        <a:bodyPr/>
        <a:lstStyle/>
        <a:p>
          <a:endParaRPr lang="pl-PL"/>
        </a:p>
      </dgm:t>
    </dgm:pt>
    <dgm:pt modelId="{E6145758-A626-4D16-AE82-F1335FA51E6D}" type="sibTrans" cxnId="{A2056B0B-904B-4105-85B9-E0551B995746}">
      <dgm:prSet/>
      <dgm:spPr/>
      <dgm:t>
        <a:bodyPr/>
        <a:lstStyle/>
        <a:p>
          <a:endParaRPr lang="pl-PL"/>
        </a:p>
      </dgm:t>
    </dgm:pt>
    <dgm:pt modelId="{CCC77D79-B66B-4ABC-9230-4DE6708D6C84}">
      <dgm:prSet custT="1"/>
      <dgm:spPr/>
      <dgm:t>
        <a:bodyPr/>
        <a:lstStyle/>
        <a:p>
          <a:pPr>
            <a:buNone/>
          </a:pPr>
          <a:r>
            <a:rPr lang="pl-PL" sz="16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Są barwnymi związkami roślinnymi, charakteryzującymi się różnymi odcieniami kolorów czerwonego, niebieskiego i fioletowego. </a:t>
          </a:r>
          <a:r>
            <a:rPr lang="pl-PL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Mają charakter glikozydów. W przypadku </a:t>
          </a:r>
          <a:r>
            <a:rPr lang="pl-PL" sz="16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pH</a:t>
          </a:r>
          <a:r>
            <a:rPr lang="pl-PL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 kwaśnym są one czerwone, a w </a:t>
          </a:r>
          <a:r>
            <a:rPr lang="pl-PL" sz="16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pH</a:t>
          </a:r>
          <a:r>
            <a:rPr lang="pl-PL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 obojętnym lub zasadowym mają barwę niebieską lub fioletową.</a:t>
          </a:r>
          <a:endParaRPr lang="pl-PL" sz="1600" dirty="0"/>
        </a:p>
      </dgm:t>
    </dgm:pt>
    <dgm:pt modelId="{DE28957A-D227-4995-8AA8-BDDA876DB9ED}" type="parTrans" cxnId="{EB754C85-F7D9-4401-B9B0-E4C05F58E3CD}">
      <dgm:prSet/>
      <dgm:spPr/>
      <dgm:t>
        <a:bodyPr/>
        <a:lstStyle/>
        <a:p>
          <a:endParaRPr lang="pl-PL"/>
        </a:p>
      </dgm:t>
    </dgm:pt>
    <dgm:pt modelId="{E5D68983-05F2-4DE3-9095-7EFC79ABD7B5}" type="sibTrans" cxnId="{EB754C85-F7D9-4401-B9B0-E4C05F58E3CD}">
      <dgm:prSet/>
      <dgm:spPr/>
      <dgm:t>
        <a:bodyPr/>
        <a:lstStyle/>
        <a:p>
          <a:endParaRPr lang="pl-PL"/>
        </a:p>
      </dgm:t>
    </dgm:pt>
    <dgm:pt modelId="{5CDEAEAB-5EAC-43C8-BB0A-584723933996}">
      <dgm:prSet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pl-PL" sz="1800" b="0" i="0" u="none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Naturalny barwnik spożywczy koloru od ciemnoczerwonego do fioletowego. C</a:t>
          </a:r>
          <a:r>
            <a:rPr lang="pl-PL" sz="1800" b="0" i="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echuje się właściwościami przeciwutleniającymi. jest związkiem dobrze rozpuszczalnym w wodzie.</a:t>
          </a:r>
          <a:endParaRPr lang="pl-PL" sz="1800" b="0" u="none" dirty="0">
            <a:solidFill>
              <a:schemeClr val="tx1">
                <a:lumMod val="95000"/>
                <a:lumOff val="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9B9ADFE-96D0-45ED-839F-05D4BE601725}" type="parTrans" cxnId="{4A193C88-8458-433F-B6C4-4DC8B485F113}">
      <dgm:prSet/>
      <dgm:spPr/>
      <dgm:t>
        <a:bodyPr/>
        <a:lstStyle/>
        <a:p>
          <a:endParaRPr lang="pl-PL"/>
        </a:p>
      </dgm:t>
    </dgm:pt>
    <dgm:pt modelId="{0C6CE665-B12F-4964-BC72-FEBECB022D56}" type="sibTrans" cxnId="{4A193C88-8458-433F-B6C4-4DC8B485F113}">
      <dgm:prSet/>
      <dgm:spPr/>
      <dgm:t>
        <a:bodyPr/>
        <a:lstStyle/>
        <a:p>
          <a:endParaRPr lang="pl-PL"/>
        </a:p>
      </dgm:t>
    </dgm:pt>
    <dgm:pt modelId="{5EDF253F-7EC6-41F9-823C-7FDCBC1B6161}" type="pres">
      <dgm:prSet presAssocID="{3320F391-BAC3-44B5-BDA2-B5E7670BC2CC}" presName="linearFlow" presStyleCnt="0">
        <dgm:presLayoutVars>
          <dgm:dir/>
          <dgm:animLvl val="lvl"/>
          <dgm:resizeHandles val="exact"/>
        </dgm:presLayoutVars>
      </dgm:prSet>
      <dgm:spPr/>
    </dgm:pt>
    <dgm:pt modelId="{30F41A36-9A10-41BA-AAC9-E81CD5BEB79E}" type="pres">
      <dgm:prSet presAssocID="{6C5543E5-1138-4AF8-A02E-5BC5AEE5F827}" presName="composite" presStyleCnt="0"/>
      <dgm:spPr/>
    </dgm:pt>
    <dgm:pt modelId="{A218F2FE-E46B-4A20-9FE4-EBCF42A0A73D}" type="pres">
      <dgm:prSet presAssocID="{6C5543E5-1138-4AF8-A02E-5BC5AEE5F827}" presName="parentText" presStyleLbl="alignNode1" presStyleIdx="0" presStyleCnt="3" custScaleX="104033" custScaleY="99685">
        <dgm:presLayoutVars>
          <dgm:chMax val="1"/>
          <dgm:bulletEnabled val="1"/>
        </dgm:presLayoutVars>
      </dgm:prSet>
      <dgm:spPr/>
    </dgm:pt>
    <dgm:pt modelId="{42E2BC7E-0E86-4162-BF23-6179B34B0905}" type="pres">
      <dgm:prSet presAssocID="{6C5543E5-1138-4AF8-A02E-5BC5AEE5F827}" presName="descendantText" presStyleLbl="alignAcc1" presStyleIdx="0" presStyleCnt="3">
        <dgm:presLayoutVars>
          <dgm:bulletEnabled val="1"/>
        </dgm:presLayoutVars>
      </dgm:prSet>
      <dgm:spPr/>
    </dgm:pt>
    <dgm:pt modelId="{A6086A84-C0E0-4EF0-8E51-9662AB95AE14}" type="pres">
      <dgm:prSet presAssocID="{09C574EC-B409-48C9-A096-719232245DDD}" presName="sp" presStyleCnt="0"/>
      <dgm:spPr/>
    </dgm:pt>
    <dgm:pt modelId="{91298275-2E71-4E5B-B5A5-6AF8F5D6C64F}" type="pres">
      <dgm:prSet presAssocID="{0D822690-B936-4C4D-AEDE-82DB108309F0}" presName="composite" presStyleCnt="0"/>
      <dgm:spPr/>
    </dgm:pt>
    <dgm:pt modelId="{839185CF-C56C-4A29-ADB7-063416E6BCE8}" type="pres">
      <dgm:prSet presAssocID="{0D822690-B936-4C4D-AEDE-82DB108309F0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F29432B5-BB26-4416-A21B-43D2CCAF88CE}" type="pres">
      <dgm:prSet presAssocID="{0D822690-B936-4C4D-AEDE-82DB108309F0}" presName="descendantText" presStyleLbl="alignAcc1" presStyleIdx="1" presStyleCnt="3">
        <dgm:presLayoutVars>
          <dgm:bulletEnabled val="1"/>
        </dgm:presLayoutVars>
      </dgm:prSet>
      <dgm:spPr/>
    </dgm:pt>
    <dgm:pt modelId="{5B92886D-D640-47FB-8497-2A7CE236DCD7}" type="pres">
      <dgm:prSet presAssocID="{1118BF8E-21F9-4FCF-9669-2CF2E05168DA}" presName="sp" presStyleCnt="0"/>
      <dgm:spPr/>
    </dgm:pt>
    <dgm:pt modelId="{8C9F0CB8-07DD-4498-BD97-4423F48E4F2D}" type="pres">
      <dgm:prSet presAssocID="{0B5ADDBF-62F7-408E-95AD-296D175DE163}" presName="composite" presStyleCnt="0"/>
      <dgm:spPr/>
    </dgm:pt>
    <dgm:pt modelId="{36ECA7C2-C1CB-449C-BF2F-2FA512E79956}" type="pres">
      <dgm:prSet presAssocID="{0B5ADDBF-62F7-408E-95AD-296D175DE163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52700457-02A6-44B0-BEE3-3AA5A1E934A8}" type="pres">
      <dgm:prSet presAssocID="{0B5ADDBF-62F7-408E-95AD-296D175DE163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A2056B0B-904B-4105-85B9-E0551B995746}" srcId="{6C5543E5-1138-4AF8-A02E-5BC5AEE5F827}" destId="{055614E3-F314-4A8F-88DA-9F5AA938C219}" srcOrd="0" destOrd="0" parTransId="{FC13D800-2CCB-4487-9729-2174A35AB1BF}" sibTransId="{E6145758-A626-4D16-AE82-F1335FA51E6D}"/>
    <dgm:cxn modelId="{A30B0E17-B356-4FFB-A7AE-2712A1F98149}" srcId="{3320F391-BAC3-44B5-BDA2-B5E7670BC2CC}" destId="{0D822690-B936-4C4D-AEDE-82DB108309F0}" srcOrd="1" destOrd="0" parTransId="{135A5CD3-7B68-46E8-AEEE-FCE6C364429F}" sibTransId="{1118BF8E-21F9-4FCF-9669-2CF2E05168DA}"/>
    <dgm:cxn modelId="{F72CCC1E-FD51-4B90-B1C2-98C2562620E1}" srcId="{3320F391-BAC3-44B5-BDA2-B5E7670BC2CC}" destId="{6C5543E5-1138-4AF8-A02E-5BC5AEE5F827}" srcOrd="0" destOrd="0" parTransId="{855E345C-8430-4B26-9312-5F2B4A7215E7}" sibTransId="{09C574EC-B409-48C9-A096-719232245DDD}"/>
    <dgm:cxn modelId="{DA20E240-D7A0-41F8-9E88-B229070FF68E}" srcId="{3320F391-BAC3-44B5-BDA2-B5E7670BC2CC}" destId="{0B5ADDBF-62F7-408E-95AD-296D175DE163}" srcOrd="2" destOrd="0" parTransId="{F9B9FA64-5EA3-4437-82EA-2B60389E7507}" sibTransId="{F5784FE3-9139-40C5-AB29-638C473917B2}"/>
    <dgm:cxn modelId="{77E8374A-6184-4082-B35D-4BA7C7807C22}" type="presOf" srcId="{0D822690-B936-4C4D-AEDE-82DB108309F0}" destId="{839185CF-C56C-4A29-ADB7-063416E6BCE8}" srcOrd="0" destOrd="0" presId="urn:microsoft.com/office/officeart/2005/8/layout/chevron2"/>
    <dgm:cxn modelId="{23B5DE70-4BE5-4B2F-BE54-408295C78D43}" type="presOf" srcId="{055614E3-F314-4A8F-88DA-9F5AA938C219}" destId="{42E2BC7E-0E86-4162-BF23-6179B34B0905}" srcOrd="0" destOrd="0" presId="urn:microsoft.com/office/officeart/2005/8/layout/chevron2"/>
    <dgm:cxn modelId="{2FA47877-C65E-4DAE-8EF4-CA0925987C22}" type="presOf" srcId="{3320F391-BAC3-44B5-BDA2-B5E7670BC2CC}" destId="{5EDF253F-7EC6-41F9-823C-7FDCBC1B6161}" srcOrd="0" destOrd="0" presId="urn:microsoft.com/office/officeart/2005/8/layout/chevron2"/>
    <dgm:cxn modelId="{EB754C85-F7D9-4401-B9B0-E4C05F58E3CD}" srcId="{0D822690-B936-4C4D-AEDE-82DB108309F0}" destId="{CCC77D79-B66B-4ABC-9230-4DE6708D6C84}" srcOrd="0" destOrd="0" parTransId="{DE28957A-D227-4995-8AA8-BDDA876DB9ED}" sibTransId="{E5D68983-05F2-4DE3-9095-7EFC79ABD7B5}"/>
    <dgm:cxn modelId="{4A193C88-8458-433F-B6C4-4DC8B485F113}" srcId="{0B5ADDBF-62F7-408E-95AD-296D175DE163}" destId="{5CDEAEAB-5EAC-43C8-BB0A-584723933996}" srcOrd="0" destOrd="0" parTransId="{49B9ADFE-96D0-45ED-839F-05D4BE601725}" sibTransId="{0C6CE665-B12F-4964-BC72-FEBECB022D56}"/>
    <dgm:cxn modelId="{9405D8A3-18F6-4F9B-984F-68FD7B759045}" type="presOf" srcId="{6C5543E5-1138-4AF8-A02E-5BC5AEE5F827}" destId="{A218F2FE-E46B-4A20-9FE4-EBCF42A0A73D}" srcOrd="0" destOrd="0" presId="urn:microsoft.com/office/officeart/2005/8/layout/chevron2"/>
    <dgm:cxn modelId="{0B2BD8DE-2F34-41E0-9AC7-AACEFBBC9DE4}" type="presOf" srcId="{0B5ADDBF-62F7-408E-95AD-296D175DE163}" destId="{36ECA7C2-C1CB-449C-BF2F-2FA512E79956}" srcOrd="0" destOrd="0" presId="urn:microsoft.com/office/officeart/2005/8/layout/chevron2"/>
    <dgm:cxn modelId="{3B9FF0ED-F1FD-4010-8E0D-1B28FC230CB5}" type="presOf" srcId="{5CDEAEAB-5EAC-43C8-BB0A-584723933996}" destId="{52700457-02A6-44B0-BEE3-3AA5A1E934A8}" srcOrd="0" destOrd="0" presId="urn:microsoft.com/office/officeart/2005/8/layout/chevron2"/>
    <dgm:cxn modelId="{3A1433F3-4EE6-4732-8CBE-52D4562C69FB}" type="presOf" srcId="{CCC77D79-B66B-4ABC-9230-4DE6708D6C84}" destId="{F29432B5-BB26-4416-A21B-43D2CCAF88CE}" srcOrd="0" destOrd="0" presId="urn:microsoft.com/office/officeart/2005/8/layout/chevron2"/>
    <dgm:cxn modelId="{F8C1D5CF-D9C7-4A79-9574-40394FB39FEA}" type="presParOf" srcId="{5EDF253F-7EC6-41F9-823C-7FDCBC1B6161}" destId="{30F41A36-9A10-41BA-AAC9-E81CD5BEB79E}" srcOrd="0" destOrd="0" presId="urn:microsoft.com/office/officeart/2005/8/layout/chevron2"/>
    <dgm:cxn modelId="{EF8A7CAC-76E5-4D06-8C73-E6231354150A}" type="presParOf" srcId="{30F41A36-9A10-41BA-AAC9-E81CD5BEB79E}" destId="{A218F2FE-E46B-4A20-9FE4-EBCF42A0A73D}" srcOrd="0" destOrd="0" presId="urn:microsoft.com/office/officeart/2005/8/layout/chevron2"/>
    <dgm:cxn modelId="{35C61B3D-8B54-44DE-9255-852C509332F2}" type="presParOf" srcId="{30F41A36-9A10-41BA-AAC9-E81CD5BEB79E}" destId="{42E2BC7E-0E86-4162-BF23-6179B34B0905}" srcOrd="1" destOrd="0" presId="urn:microsoft.com/office/officeart/2005/8/layout/chevron2"/>
    <dgm:cxn modelId="{5F82D281-F768-441A-A9A6-FD18E0047A87}" type="presParOf" srcId="{5EDF253F-7EC6-41F9-823C-7FDCBC1B6161}" destId="{A6086A84-C0E0-4EF0-8E51-9662AB95AE14}" srcOrd="1" destOrd="0" presId="urn:microsoft.com/office/officeart/2005/8/layout/chevron2"/>
    <dgm:cxn modelId="{FF2BAB80-1CB8-4787-B3F7-C126AA844A10}" type="presParOf" srcId="{5EDF253F-7EC6-41F9-823C-7FDCBC1B6161}" destId="{91298275-2E71-4E5B-B5A5-6AF8F5D6C64F}" srcOrd="2" destOrd="0" presId="urn:microsoft.com/office/officeart/2005/8/layout/chevron2"/>
    <dgm:cxn modelId="{95347651-9C7A-4976-9B08-A65792EA68A4}" type="presParOf" srcId="{91298275-2E71-4E5B-B5A5-6AF8F5D6C64F}" destId="{839185CF-C56C-4A29-ADB7-063416E6BCE8}" srcOrd="0" destOrd="0" presId="urn:microsoft.com/office/officeart/2005/8/layout/chevron2"/>
    <dgm:cxn modelId="{97F2C420-7CE5-4560-8F51-8AF61F576ABF}" type="presParOf" srcId="{91298275-2E71-4E5B-B5A5-6AF8F5D6C64F}" destId="{F29432B5-BB26-4416-A21B-43D2CCAF88CE}" srcOrd="1" destOrd="0" presId="urn:microsoft.com/office/officeart/2005/8/layout/chevron2"/>
    <dgm:cxn modelId="{FDA8F1D8-EFFE-4288-892B-ADEBECC4E6BC}" type="presParOf" srcId="{5EDF253F-7EC6-41F9-823C-7FDCBC1B6161}" destId="{5B92886D-D640-47FB-8497-2A7CE236DCD7}" srcOrd="3" destOrd="0" presId="urn:microsoft.com/office/officeart/2005/8/layout/chevron2"/>
    <dgm:cxn modelId="{7F086CC2-AC62-4A92-B913-F22F8D9B65C5}" type="presParOf" srcId="{5EDF253F-7EC6-41F9-823C-7FDCBC1B6161}" destId="{8C9F0CB8-07DD-4498-BD97-4423F48E4F2D}" srcOrd="4" destOrd="0" presId="urn:microsoft.com/office/officeart/2005/8/layout/chevron2"/>
    <dgm:cxn modelId="{A7AD3A6F-A603-49C3-A50A-11F462B58BA1}" type="presParOf" srcId="{8C9F0CB8-07DD-4498-BD97-4423F48E4F2D}" destId="{36ECA7C2-C1CB-449C-BF2F-2FA512E79956}" srcOrd="0" destOrd="0" presId="urn:microsoft.com/office/officeart/2005/8/layout/chevron2"/>
    <dgm:cxn modelId="{D040CD61-D048-4671-9711-D14DB7EAE2FC}" type="presParOf" srcId="{8C9F0CB8-07DD-4498-BD97-4423F48E4F2D}" destId="{52700457-02A6-44B0-BEE3-3AA5A1E934A8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18F2FE-E46B-4A20-9FE4-EBCF42A0A73D}">
      <dsp:nvSpPr>
        <dsp:cNvPr id="0" name=""/>
        <dsp:cNvSpPr/>
      </dsp:nvSpPr>
      <dsp:spPr>
        <a:xfrm rot="5400000">
          <a:off x="-301845" y="306742"/>
          <a:ext cx="2128463" cy="1554911"/>
        </a:xfrm>
        <a:prstGeom prst="chevron">
          <a:avLst/>
        </a:prstGeom>
        <a:solidFill>
          <a:srgbClr val="DF6271"/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b="1" kern="12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Flawonoidy</a:t>
          </a:r>
          <a:endParaRPr lang="pl-PL" sz="2000" kern="1200" dirty="0"/>
        </a:p>
      </dsp:txBody>
      <dsp:txXfrm rot="-5400000">
        <a:off x="-15068" y="797422"/>
        <a:ext cx="1554911" cy="573552"/>
      </dsp:txXfrm>
    </dsp:sp>
    <dsp:sp modelId="{42E2BC7E-0E86-4162-BF23-6179B34B0905}">
      <dsp:nvSpPr>
        <dsp:cNvPr id="0" name=""/>
        <dsp:cNvSpPr/>
      </dsp:nvSpPr>
      <dsp:spPr>
        <a:xfrm rot="5400000">
          <a:off x="4243674" y="-2717369"/>
          <a:ext cx="1387873" cy="685581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pl-PL" sz="1600" kern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Grupa organicznych związków chemicznych występujących w roślinach, spełniających funkcję barwników, przeciwutleniaczy i naturalnych insektycydów oraz fungicydów. Większość z nich jest barwnikami zgromadzonymi w powierzchniowych warstwach tkanek roślinnych, nadając intensywny kolor i ograniczając szkodliwy wpływ promieniowania ultrafioletowego. </a:t>
          </a:r>
          <a:endParaRPr lang="pl-PL" sz="1600" kern="1200" dirty="0"/>
        </a:p>
      </dsp:txBody>
      <dsp:txXfrm rot="-5400000">
        <a:off x="1509702" y="84353"/>
        <a:ext cx="6788068" cy="1252373"/>
      </dsp:txXfrm>
    </dsp:sp>
    <dsp:sp modelId="{839185CF-C56C-4A29-ADB7-063416E6BCE8}">
      <dsp:nvSpPr>
        <dsp:cNvPr id="0" name=""/>
        <dsp:cNvSpPr/>
      </dsp:nvSpPr>
      <dsp:spPr>
        <a:xfrm rot="5400000">
          <a:off x="-335348" y="2279260"/>
          <a:ext cx="2135189" cy="1494632"/>
        </a:xfrm>
        <a:prstGeom prst="chevron">
          <a:avLst/>
        </a:prstGeom>
        <a:solidFill>
          <a:schemeClr val="accent2">
            <a:lumMod val="40000"/>
            <a:lumOff val="6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b="1" kern="1200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Antocyjany</a:t>
          </a:r>
          <a:endParaRPr lang="pl-PL" sz="2000" kern="1200" dirty="0"/>
        </a:p>
      </dsp:txBody>
      <dsp:txXfrm rot="-5400000">
        <a:off x="-15069" y="2706297"/>
        <a:ext cx="1494632" cy="640557"/>
      </dsp:txXfrm>
    </dsp:sp>
    <dsp:sp modelId="{F29432B5-BB26-4416-A21B-43D2CCAF88CE}">
      <dsp:nvSpPr>
        <dsp:cNvPr id="0" name=""/>
        <dsp:cNvSpPr/>
      </dsp:nvSpPr>
      <dsp:spPr>
        <a:xfrm rot="5400000">
          <a:off x="4213535" y="-774990"/>
          <a:ext cx="1387873" cy="685581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pl-PL" sz="1600" kern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Są barwnymi związkami roślinnymi, charakteryzującymi się różnymi odcieniami kolorów czerwonego, niebieskiego i fioletowego. </a:t>
          </a:r>
          <a:r>
            <a:rPr lang="pl-PL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Mają charakter glikozydów. W przypadku </a:t>
          </a:r>
          <a:r>
            <a:rPr lang="pl-PL" sz="16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pH</a:t>
          </a:r>
          <a:r>
            <a:rPr lang="pl-PL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kwaśnym są one czerwone, a w </a:t>
          </a:r>
          <a:r>
            <a:rPr lang="pl-PL" sz="16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pH</a:t>
          </a:r>
          <a:r>
            <a:rPr lang="pl-PL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obojętnym lub zasadowym mają barwę niebieską lub fioletową.</a:t>
          </a:r>
          <a:endParaRPr lang="pl-PL" sz="1600" kern="1200" dirty="0"/>
        </a:p>
      </dsp:txBody>
      <dsp:txXfrm rot="-5400000">
        <a:off x="1479563" y="2026732"/>
        <a:ext cx="6788068" cy="1252373"/>
      </dsp:txXfrm>
    </dsp:sp>
    <dsp:sp modelId="{36ECA7C2-C1CB-449C-BF2F-2FA512E79956}">
      <dsp:nvSpPr>
        <dsp:cNvPr id="0" name=""/>
        <dsp:cNvSpPr/>
      </dsp:nvSpPr>
      <dsp:spPr>
        <a:xfrm rot="5400000">
          <a:off x="-335348" y="4225002"/>
          <a:ext cx="2135189" cy="1494632"/>
        </a:xfrm>
        <a:prstGeom prst="chevron">
          <a:avLst/>
        </a:prstGeom>
        <a:solidFill>
          <a:schemeClr val="accent4">
            <a:lumMod val="60000"/>
            <a:lumOff val="4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b="1" i="0" kern="1200" dirty="0" err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Betanina</a:t>
          </a:r>
          <a:endParaRPr lang="pl-PL" sz="2000" b="1" kern="1200" dirty="0">
            <a:solidFill>
              <a:schemeClr val="tx1">
                <a:lumMod val="95000"/>
                <a:lumOff val="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-15069" y="4652039"/>
        <a:ext cx="1494632" cy="640557"/>
      </dsp:txXfrm>
    </dsp:sp>
    <dsp:sp modelId="{52700457-02A6-44B0-BEE3-3AA5A1E934A8}">
      <dsp:nvSpPr>
        <dsp:cNvPr id="0" name=""/>
        <dsp:cNvSpPr/>
      </dsp:nvSpPr>
      <dsp:spPr>
        <a:xfrm rot="5400000">
          <a:off x="4213535" y="1170751"/>
          <a:ext cx="1387873" cy="685581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pl-PL" sz="1800" b="0" i="0" u="none" kern="12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Naturalny barwnik spożywczy koloru od ciemnoczerwonego do fioletowego. C</a:t>
          </a:r>
          <a:r>
            <a:rPr lang="pl-PL" sz="1800" b="0" i="0" kern="12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echuje się właściwościami przeciwutleniającymi. jest związkiem dobrze rozpuszczalnym w wodzie.</a:t>
          </a:r>
          <a:endParaRPr lang="pl-PL" sz="1800" b="0" u="none" kern="1200" dirty="0">
            <a:solidFill>
              <a:schemeClr val="tx1">
                <a:lumMod val="95000"/>
                <a:lumOff val="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1479563" y="3972473"/>
        <a:ext cx="6788068" cy="12523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>
            <a:extLst>
              <a:ext uri="{FF2B5EF4-FFF2-40B4-BE49-F238E27FC236}">
                <a16:creationId xmlns:a16="http://schemas.microsoft.com/office/drawing/2014/main" id="{247FDBB1-5EC9-40FD-9A36-D4E35C581FB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>
            <a:extLst>
              <a:ext uri="{FF2B5EF4-FFF2-40B4-BE49-F238E27FC236}">
                <a16:creationId xmlns:a16="http://schemas.microsoft.com/office/drawing/2014/main" id="{AF663819-6E29-4FB7-BF1C-93C4B4D7692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45FC5A-1932-4642-9CF8-618CD292DDF6}" type="datetimeFigureOut">
              <a:rPr lang="ko-KR" altLang="en-US" smtClean="0"/>
              <a:t>2021-06-01</a:t>
            </a:fld>
            <a:endParaRPr lang="ko-KR" altLang="en-US"/>
          </a:p>
        </p:txBody>
      </p:sp>
      <p:sp>
        <p:nvSpPr>
          <p:cNvPr id="4" name="바닥글 개체 틀 3">
            <a:extLst>
              <a:ext uri="{FF2B5EF4-FFF2-40B4-BE49-F238E27FC236}">
                <a16:creationId xmlns:a16="http://schemas.microsoft.com/office/drawing/2014/main" id="{B6AF1716-40E8-4512-B252-D7362A0E949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5" name="슬라이드 번호 개체 틀 4">
            <a:extLst>
              <a:ext uri="{FF2B5EF4-FFF2-40B4-BE49-F238E27FC236}">
                <a16:creationId xmlns:a16="http://schemas.microsoft.com/office/drawing/2014/main" id="{0EE3C99E-C3C0-40AD-AD91-8E96E8F5863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986696-F86F-4066-9FDD-77F2B013FA08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1285924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A49F08-9100-4AF5-BC0A-FC6A093BE3CC}" type="datetimeFigureOut">
              <a:rPr lang="ko-KR" altLang="en-US" smtClean="0"/>
              <a:t>2021-06-01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/>
              <a:t>마스터 텍스트 스타일 편집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8FC7D2-309F-4B1D-AF63-DB3D4B544859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7179335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0.png"/><Relationship Id="rId18" Type="http://schemas.openxmlformats.org/officeDocument/2006/relationships/image" Target="../media/image15.png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12" Type="http://schemas.openxmlformats.org/officeDocument/2006/relationships/image" Target="../media/image9.png"/><Relationship Id="rId17" Type="http://schemas.openxmlformats.org/officeDocument/2006/relationships/image" Target="../media/image14.png"/><Relationship Id="rId2" Type="http://schemas.openxmlformats.org/officeDocument/2006/relationships/hyperlink" Target="http://pptmon.com/" TargetMode="External"/><Relationship Id="rId16" Type="http://schemas.openxmlformats.org/officeDocument/2006/relationships/image" Target="../media/image13.png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8.png"/><Relationship Id="rId5" Type="http://schemas.openxmlformats.org/officeDocument/2006/relationships/hyperlink" Target="https://pptmon.com/" TargetMode="External"/><Relationship Id="rId15" Type="http://schemas.openxmlformats.org/officeDocument/2006/relationships/image" Target="../media/image12.png"/><Relationship Id="rId10" Type="http://schemas.openxmlformats.org/officeDocument/2006/relationships/image" Target="../media/image7.png"/><Relationship Id="rId4" Type="http://schemas.openxmlformats.org/officeDocument/2006/relationships/image" Target="../media/image3.svg"/><Relationship Id="rId9" Type="http://schemas.openxmlformats.org/officeDocument/2006/relationships/image" Target="../media/image6.png"/><Relationship Id="rId14" Type="http://schemas.openxmlformats.org/officeDocument/2006/relationships/image" Target="../media/image11.png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14.png"/><Relationship Id="rId18" Type="http://schemas.openxmlformats.org/officeDocument/2006/relationships/image" Target="../media/image23.pn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12" Type="http://schemas.openxmlformats.org/officeDocument/2006/relationships/image" Target="../media/image18.png"/><Relationship Id="rId17" Type="http://schemas.openxmlformats.org/officeDocument/2006/relationships/image" Target="../media/image22.png"/><Relationship Id="rId2" Type="http://schemas.openxmlformats.org/officeDocument/2006/relationships/hyperlink" Target="http://pptmon.com/" TargetMode="External"/><Relationship Id="rId16" Type="http://schemas.openxmlformats.org/officeDocument/2006/relationships/image" Target="../media/image21.png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17.png"/><Relationship Id="rId5" Type="http://schemas.openxmlformats.org/officeDocument/2006/relationships/hyperlink" Target="https://pptmon.com/" TargetMode="External"/><Relationship Id="rId15" Type="http://schemas.openxmlformats.org/officeDocument/2006/relationships/image" Target="../media/image20.png"/><Relationship Id="rId10" Type="http://schemas.openxmlformats.org/officeDocument/2006/relationships/image" Target="../media/image10.png"/><Relationship Id="rId19" Type="http://schemas.openxmlformats.org/officeDocument/2006/relationships/image" Target="../media/image24.png"/><Relationship Id="rId4" Type="http://schemas.openxmlformats.org/officeDocument/2006/relationships/image" Target="../media/image3.svg"/><Relationship Id="rId9" Type="http://schemas.openxmlformats.org/officeDocument/2006/relationships/image" Target="../media/image4.png"/><Relationship Id="rId14" Type="http://schemas.openxmlformats.org/officeDocument/2006/relationships/image" Target="../media/image19.png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10.png"/><Relationship Id="rId3" Type="http://schemas.openxmlformats.org/officeDocument/2006/relationships/image" Target="../media/image2.png"/><Relationship Id="rId7" Type="http://schemas.openxmlformats.org/officeDocument/2006/relationships/image" Target="../media/image14.png"/><Relationship Id="rId12" Type="http://schemas.openxmlformats.org/officeDocument/2006/relationships/image" Target="../media/image17.png"/><Relationship Id="rId2" Type="http://schemas.openxmlformats.org/officeDocument/2006/relationships/hyperlink" Target="http://pptmon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4.png"/><Relationship Id="rId5" Type="http://schemas.openxmlformats.org/officeDocument/2006/relationships/hyperlink" Target="https://pptmon.com/" TargetMode="External"/><Relationship Id="rId15" Type="http://schemas.openxmlformats.org/officeDocument/2006/relationships/image" Target="../media/image16.png"/><Relationship Id="rId10" Type="http://schemas.openxmlformats.org/officeDocument/2006/relationships/image" Target="../media/image18.png"/><Relationship Id="rId4" Type="http://schemas.openxmlformats.org/officeDocument/2006/relationships/image" Target="../media/image3.svg"/><Relationship Id="rId9" Type="http://schemas.openxmlformats.org/officeDocument/2006/relationships/image" Target="../media/image8.png"/><Relationship Id="rId14" Type="http://schemas.openxmlformats.org/officeDocument/2006/relationships/image" Target="../media/image5.png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7.png"/><Relationship Id="rId18" Type="http://schemas.openxmlformats.org/officeDocument/2006/relationships/image" Target="../media/image11.png"/><Relationship Id="rId3" Type="http://schemas.openxmlformats.org/officeDocument/2006/relationships/image" Target="../media/image2.png"/><Relationship Id="rId7" Type="http://schemas.openxmlformats.org/officeDocument/2006/relationships/image" Target="../media/image10.png"/><Relationship Id="rId12" Type="http://schemas.openxmlformats.org/officeDocument/2006/relationships/image" Target="../media/image12.png"/><Relationship Id="rId17" Type="http://schemas.openxmlformats.org/officeDocument/2006/relationships/image" Target="../media/image8.png"/><Relationship Id="rId2" Type="http://schemas.openxmlformats.org/officeDocument/2006/relationships/hyperlink" Target="http://pptmon.com/" TargetMode="External"/><Relationship Id="rId16" Type="http://schemas.openxmlformats.org/officeDocument/2006/relationships/image" Target="../media/image23.png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25.png"/><Relationship Id="rId5" Type="http://schemas.openxmlformats.org/officeDocument/2006/relationships/hyperlink" Target="https://pptmon.com/" TargetMode="External"/><Relationship Id="rId15" Type="http://schemas.openxmlformats.org/officeDocument/2006/relationships/image" Target="../media/image21.png"/><Relationship Id="rId10" Type="http://schemas.openxmlformats.org/officeDocument/2006/relationships/image" Target="../media/image16.png"/><Relationship Id="rId19" Type="http://schemas.openxmlformats.org/officeDocument/2006/relationships/image" Target="../media/image18.png"/><Relationship Id="rId4" Type="http://schemas.openxmlformats.org/officeDocument/2006/relationships/image" Target="../media/image3.svg"/><Relationship Id="rId9" Type="http://schemas.openxmlformats.org/officeDocument/2006/relationships/image" Target="../media/image14.png"/><Relationship Id="rId14" Type="http://schemas.openxmlformats.org/officeDocument/2006/relationships/image" Target="../media/image17.png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png"/><Relationship Id="rId18" Type="http://schemas.openxmlformats.org/officeDocument/2006/relationships/image" Target="../media/image8.png"/><Relationship Id="rId3" Type="http://schemas.openxmlformats.org/officeDocument/2006/relationships/image" Target="../media/image2.png"/><Relationship Id="rId21" Type="http://schemas.openxmlformats.org/officeDocument/2006/relationships/image" Target="../media/image11.png"/><Relationship Id="rId7" Type="http://schemas.openxmlformats.org/officeDocument/2006/relationships/image" Target="../media/image14.png"/><Relationship Id="rId12" Type="http://schemas.openxmlformats.org/officeDocument/2006/relationships/image" Target="../media/image23.png"/><Relationship Id="rId17" Type="http://schemas.openxmlformats.org/officeDocument/2006/relationships/image" Target="../media/image7.png"/><Relationship Id="rId2" Type="http://schemas.openxmlformats.org/officeDocument/2006/relationships/hyperlink" Target="http://pptmon.com/" TargetMode="External"/><Relationship Id="rId16" Type="http://schemas.openxmlformats.org/officeDocument/2006/relationships/image" Target="../media/image6.png"/><Relationship Id="rId20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22.png"/><Relationship Id="rId5" Type="http://schemas.openxmlformats.org/officeDocument/2006/relationships/hyperlink" Target="https://pptmon.com/" TargetMode="External"/><Relationship Id="rId15" Type="http://schemas.openxmlformats.org/officeDocument/2006/relationships/image" Target="../media/image5.png"/><Relationship Id="rId10" Type="http://schemas.openxmlformats.org/officeDocument/2006/relationships/image" Target="../media/image21.png"/><Relationship Id="rId19" Type="http://schemas.openxmlformats.org/officeDocument/2006/relationships/image" Target="../media/image9.png"/><Relationship Id="rId4" Type="http://schemas.openxmlformats.org/officeDocument/2006/relationships/image" Target="../media/image3.svg"/><Relationship Id="rId9" Type="http://schemas.openxmlformats.org/officeDocument/2006/relationships/image" Target="../media/image20.png"/><Relationship Id="rId1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7.png"/><Relationship Id="rId18" Type="http://schemas.openxmlformats.org/officeDocument/2006/relationships/image" Target="../media/image11.png"/><Relationship Id="rId3" Type="http://schemas.openxmlformats.org/officeDocument/2006/relationships/image" Target="../media/image2.png"/><Relationship Id="rId7" Type="http://schemas.openxmlformats.org/officeDocument/2006/relationships/image" Target="../media/image10.png"/><Relationship Id="rId12" Type="http://schemas.openxmlformats.org/officeDocument/2006/relationships/image" Target="../media/image12.png"/><Relationship Id="rId17" Type="http://schemas.openxmlformats.org/officeDocument/2006/relationships/image" Target="../media/image8.png"/><Relationship Id="rId2" Type="http://schemas.openxmlformats.org/officeDocument/2006/relationships/hyperlink" Target="http://pptmon.com/" TargetMode="External"/><Relationship Id="rId16" Type="http://schemas.openxmlformats.org/officeDocument/2006/relationships/image" Target="../media/image23.png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25.png"/><Relationship Id="rId5" Type="http://schemas.openxmlformats.org/officeDocument/2006/relationships/hyperlink" Target="https://pptmon.com/" TargetMode="External"/><Relationship Id="rId15" Type="http://schemas.openxmlformats.org/officeDocument/2006/relationships/image" Target="../media/image21.png"/><Relationship Id="rId10" Type="http://schemas.openxmlformats.org/officeDocument/2006/relationships/image" Target="../media/image16.png"/><Relationship Id="rId19" Type="http://schemas.openxmlformats.org/officeDocument/2006/relationships/image" Target="../media/image18.png"/><Relationship Id="rId4" Type="http://schemas.openxmlformats.org/officeDocument/2006/relationships/image" Target="../media/image3.svg"/><Relationship Id="rId9" Type="http://schemas.openxmlformats.org/officeDocument/2006/relationships/image" Target="../media/image14.png"/><Relationship Id="rId14" Type="http://schemas.openxmlformats.org/officeDocument/2006/relationships/image" Target="../media/image17.png"/></Relationships>
</file>

<file path=ppt/slideLayouts/_rels/slideLayout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6.pn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12" Type="http://schemas.openxmlformats.org/officeDocument/2006/relationships/image" Target="../media/image18.png"/><Relationship Id="rId17" Type="http://schemas.openxmlformats.org/officeDocument/2006/relationships/image" Target="../media/image11.png"/><Relationship Id="rId2" Type="http://schemas.openxmlformats.org/officeDocument/2006/relationships/hyperlink" Target="http://pptmon.com/" TargetMode="External"/><Relationship Id="rId16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17.png"/><Relationship Id="rId5" Type="http://schemas.openxmlformats.org/officeDocument/2006/relationships/hyperlink" Target="https://pptmon.com/" TargetMode="External"/><Relationship Id="rId15" Type="http://schemas.openxmlformats.org/officeDocument/2006/relationships/image" Target="../media/image8.png"/><Relationship Id="rId10" Type="http://schemas.openxmlformats.org/officeDocument/2006/relationships/image" Target="../media/image10.png"/><Relationship Id="rId4" Type="http://schemas.openxmlformats.org/officeDocument/2006/relationships/image" Target="../media/image3.svg"/><Relationship Id="rId9" Type="http://schemas.openxmlformats.org/officeDocument/2006/relationships/image" Target="../media/image4.png"/><Relationship Id="rId14" Type="http://schemas.openxmlformats.org/officeDocument/2006/relationships/image" Target="../media/image7.png"/></Relationships>
</file>

<file path=ppt/slideLayouts/_rels/slideLayout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10.png"/><Relationship Id="rId18" Type="http://schemas.openxmlformats.org/officeDocument/2006/relationships/image" Target="../media/image23.png"/><Relationship Id="rId3" Type="http://schemas.openxmlformats.org/officeDocument/2006/relationships/image" Target="../media/image2.png"/><Relationship Id="rId7" Type="http://schemas.openxmlformats.org/officeDocument/2006/relationships/image" Target="../media/image14.png"/><Relationship Id="rId12" Type="http://schemas.openxmlformats.org/officeDocument/2006/relationships/image" Target="../media/image17.png"/><Relationship Id="rId17" Type="http://schemas.openxmlformats.org/officeDocument/2006/relationships/image" Target="../media/image22.png"/><Relationship Id="rId2" Type="http://schemas.openxmlformats.org/officeDocument/2006/relationships/hyperlink" Target="http://pptmon.com/" TargetMode="External"/><Relationship Id="rId16" Type="http://schemas.openxmlformats.org/officeDocument/2006/relationships/image" Target="../media/image21.png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4.png"/><Relationship Id="rId5" Type="http://schemas.openxmlformats.org/officeDocument/2006/relationships/hyperlink" Target="https://pptmon.com/" TargetMode="External"/><Relationship Id="rId15" Type="http://schemas.openxmlformats.org/officeDocument/2006/relationships/image" Target="../media/image20.png"/><Relationship Id="rId10" Type="http://schemas.openxmlformats.org/officeDocument/2006/relationships/image" Target="../media/image18.png"/><Relationship Id="rId19" Type="http://schemas.openxmlformats.org/officeDocument/2006/relationships/image" Target="../media/image24.png"/><Relationship Id="rId4" Type="http://schemas.openxmlformats.org/officeDocument/2006/relationships/image" Target="../media/image3.svg"/><Relationship Id="rId9" Type="http://schemas.openxmlformats.org/officeDocument/2006/relationships/image" Target="../media/image8.png"/><Relationship Id="rId14" Type="http://schemas.openxmlformats.org/officeDocument/2006/relationships/image" Target="../media/image19.png"/></Relationships>
</file>

<file path=ppt/slideLayouts/_rels/slideLayout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8.png"/><Relationship Id="rId18" Type="http://schemas.openxmlformats.org/officeDocument/2006/relationships/image" Target="../media/image21.png"/><Relationship Id="rId3" Type="http://schemas.openxmlformats.org/officeDocument/2006/relationships/image" Target="../media/image2.png"/><Relationship Id="rId7" Type="http://schemas.openxmlformats.org/officeDocument/2006/relationships/image" Target="../media/image25.png"/><Relationship Id="rId12" Type="http://schemas.openxmlformats.org/officeDocument/2006/relationships/image" Target="../media/image23.png"/><Relationship Id="rId17" Type="http://schemas.openxmlformats.org/officeDocument/2006/relationships/image" Target="../media/image17.png"/><Relationship Id="rId2" Type="http://schemas.openxmlformats.org/officeDocument/2006/relationships/hyperlink" Target="http://pptmon.com/" TargetMode="External"/><Relationship Id="rId16" Type="http://schemas.openxmlformats.org/officeDocument/2006/relationships/image" Target="../media/image13.png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14.png"/><Relationship Id="rId5" Type="http://schemas.openxmlformats.org/officeDocument/2006/relationships/hyperlink" Target="https://pptmon.com/" TargetMode="External"/><Relationship Id="rId15" Type="http://schemas.openxmlformats.org/officeDocument/2006/relationships/image" Target="../media/image10.png"/><Relationship Id="rId10" Type="http://schemas.openxmlformats.org/officeDocument/2006/relationships/image" Target="../media/image7.png"/><Relationship Id="rId19" Type="http://schemas.openxmlformats.org/officeDocument/2006/relationships/image" Target="../media/image18.png"/><Relationship Id="rId4" Type="http://schemas.openxmlformats.org/officeDocument/2006/relationships/image" Target="../media/image3.svg"/><Relationship Id="rId9" Type="http://schemas.openxmlformats.org/officeDocument/2006/relationships/image" Target="../media/image16.png"/><Relationship Id="rId14" Type="http://schemas.openxmlformats.org/officeDocument/2006/relationships/image" Target="../media/image11.png"/></Relationships>
</file>

<file path=ppt/slideLayouts/_rels/slideLayout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14.png"/><Relationship Id="rId18" Type="http://schemas.openxmlformats.org/officeDocument/2006/relationships/image" Target="../media/image23.pn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12" Type="http://schemas.openxmlformats.org/officeDocument/2006/relationships/image" Target="../media/image18.png"/><Relationship Id="rId17" Type="http://schemas.openxmlformats.org/officeDocument/2006/relationships/image" Target="../media/image22.png"/><Relationship Id="rId2" Type="http://schemas.openxmlformats.org/officeDocument/2006/relationships/hyperlink" Target="http://pptmon.com/" TargetMode="External"/><Relationship Id="rId16" Type="http://schemas.openxmlformats.org/officeDocument/2006/relationships/image" Target="../media/image21.png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17.png"/><Relationship Id="rId5" Type="http://schemas.openxmlformats.org/officeDocument/2006/relationships/hyperlink" Target="https://pptmon.com/" TargetMode="External"/><Relationship Id="rId15" Type="http://schemas.openxmlformats.org/officeDocument/2006/relationships/image" Target="../media/image20.png"/><Relationship Id="rId10" Type="http://schemas.openxmlformats.org/officeDocument/2006/relationships/image" Target="../media/image10.png"/><Relationship Id="rId19" Type="http://schemas.openxmlformats.org/officeDocument/2006/relationships/image" Target="../media/image24.png"/><Relationship Id="rId4" Type="http://schemas.openxmlformats.org/officeDocument/2006/relationships/image" Target="../media/image3.svg"/><Relationship Id="rId9" Type="http://schemas.openxmlformats.org/officeDocument/2006/relationships/image" Target="../media/image4.png"/><Relationship Id="rId14" Type="http://schemas.openxmlformats.org/officeDocument/2006/relationships/image" Target="../media/image19.png"/></Relationships>
</file>

<file path=ppt/slideLayouts/_rels/slideLayout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10.png"/><Relationship Id="rId3" Type="http://schemas.openxmlformats.org/officeDocument/2006/relationships/image" Target="../media/image2.png"/><Relationship Id="rId7" Type="http://schemas.openxmlformats.org/officeDocument/2006/relationships/image" Target="../media/image14.png"/><Relationship Id="rId12" Type="http://schemas.openxmlformats.org/officeDocument/2006/relationships/image" Target="../media/image17.png"/><Relationship Id="rId2" Type="http://schemas.openxmlformats.org/officeDocument/2006/relationships/hyperlink" Target="http://pptmon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4.png"/><Relationship Id="rId5" Type="http://schemas.openxmlformats.org/officeDocument/2006/relationships/hyperlink" Target="https://pptmon.com/" TargetMode="External"/><Relationship Id="rId15" Type="http://schemas.openxmlformats.org/officeDocument/2006/relationships/image" Target="../media/image16.png"/><Relationship Id="rId10" Type="http://schemas.openxmlformats.org/officeDocument/2006/relationships/image" Target="../media/image18.png"/><Relationship Id="rId4" Type="http://schemas.openxmlformats.org/officeDocument/2006/relationships/image" Target="../media/image3.svg"/><Relationship Id="rId9" Type="http://schemas.openxmlformats.org/officeDocument/2006/relationships/image" Target="../media/image8.png"/><Relationship Id="rId14" Type="http://schemas.openxmlformats.org/officeDocument/2006/relationships/image" Target="../media/image5.png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22.png"/><Relationship Id="rId18" Type="http://schemas.openxmlformats.org/officeDocument/2006/relationships/hyperlink" Target="https://pptmon.com/" TargetMode="External"/><Relationship Id="rId3" Type="http://schemas.openxmlformats.org/officeDocument/2006/relationships/image" Target="../media/image12.png"/><Relationship Id="rId21" Type="http://schemas.openxmlformats.org/officeDocument/2006/relationships/image" Target="../media/image17.png"/><Relationship Id="rId7" Type="http://schemas.openxmlformats.org/officeDocument/2006/relationships/image" Target="../media/image25.png"/><Relationship Id="rId12" Type="http://schemas.openxmlformats.org/officeDocument/2006/relationships/image" Target="../media/image18.png"/><Relationship Id="rId17" Type="http://schemas.openxmlformats.org/officeDocument/2006/relationships/image" Target="../media/image3.svg"/><Relationship Id="rId2" Type="http://schemas.openxmlformats.org/officeDocument/2006/relationships/image" Target="../media/image5.png"/><Relationship Id="rId16" Type="http://schemas.openxmlformats.org/officeDocument/2006/relationships/image" Target="../media/image2.png"/><Relationship Id="rId20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6.png"/><Relationship Id="rId11" Type="http://schemas.openxmlformats.org/officeDocument/2006/relationships/image" Target="../media/image11.png"/><Relationship Id="rId5" Type="http://schemas.openxmlformats.org/officeDocument/2006/relationships/image" Target="../media/image14.png"/><Relationship Id="rId15" Type="http://schemas.openxmlformats.org/officeDocument/2006/relationships/hyperlink" Target="http://pptmon.com/" TargetMode="External"/><Relationship Id="rId10" Type="http://schemas.openxmlformats.org/officeDocument/2006/relationships/image" Target="../media/image8.png"/><Relationship Id="rId19" Type="http://schemas.openxmlformats.org/officeDocument/2006/relationships/hyperlink" Target="http://www.pptmon.com/" TargetMode="External"/><Relationship Id="rId4" Type="http://schemas.openxmlformats.org/officeDocument/2006/relationships/image" Target="../media/image13.png"/><Relationship Id="rId9" Type="http://schemas.openxmlformats.org/officeDocument/2006/relationships/image" Target="../media/image23.png"/><Relationship Id="rId14" Type="http://schemas.openxmlformats.org/officeDocument/2006/relationships/image" Target="../media/image24.png"/><Relationship Id="rId22" Type="http://schemas.openxmlformats.org/officeDocument/2006/relationships/image" Target="../media/image2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png"/><Relationship Id="rId18" Type="http://schemas.openxmlformats.org/officeDocument/2006/relationships/image" Target="../media/image8.png"/><Relationship Id="rId3" Type="http://schemas.openxmlformats.org/officeDocument/2006/relationships/image" Target="../media/image2.png"/><Relationship Id="rId21" Type="http://schemas.openxmlformats.org/officeDocument/2006/relationships/image" Target="../media/image11.png"/><Relationship Id="rId7" Type="http://schemas.openxmlformats.org/officeDocument/2006/relationships/image" Target="../media/image14.png"/><Relationship Id="rId12" Type="http://schemas.openxmlformats.org/officeDocument/2006/relationships/image" Target="../media/image23.png"/><Relationship Id="rId17" Type="http://schemas.openxmlformats.org/officeDocument/2006/relationships/image" Target="../media/image7.png"/><Relationship Id="rId2" Type="http://schemas.openxmlformats.org/officeDocument/2006/relationships/hyperlink" Target="http://pptmon.com/" TargetMode="External"/><Relationship Id="rId16" Type="http://schemas.openxmlformats.org/officeDocument/2006/relationships/image" Target="../media/image6.png"/><Relationship Id="rId20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22.png"/><Relationship Id="rId5" Type="http://schemas.openxmlformats.org/officeDocument/2006/relationships/hyperlink" Target="https://pptmon.com/" TargetMode="External"/><Relationship Id="rId15" Type="http://schemas.openxmlformats.org/officeDocument/2006/relationships/image" Target="../media/image5.png"/><Relationship Id="rId10" Type="http://schemas.openxmlformats.org/officeDocument/2006/relationships/image" Target="../media/image21.png"/><Relationship Id="rId19" Type="http://schemas.openxmlformats.org/officeDocument/2006/relationships/image" Target="../media/image9.png"/><Relationship Id="rId4" Type="http://schemas.openxmlformats.org/officeDocument/2006/relationships/image" Target="../media/image3.svg"/><Relationship Id="rId9" Type="http://schemas.openxmlformats.org/officeDocument/2006/relationships/image" Target="../media/image20.png"/><Relationship Id="rId14" Type="http://schemas.openxmlformats.org/officeDocument/2006/relationships/image" Target="../media/image4.png"/></Relationships>
</file>

<file path=ppt/slideLayouts/_rels/slideLayout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7.png"/><Relationship Id="rId18" Type="http://schemas.openxmlformats.org/officeDocument/2006/relationships/image" Target="../media/image11.png"/><Relationship Id="rId3" Type="http://schemas.openxmlformats.org/officeDocument/2006/relationships/image" Target="../media/image2.png"/><Relationship Id="rId7" Type="http://schemas.openxmlformats.org/officeDocument/2006/relationships/image" Target="../media/image10.png"/><Relationship Id="rId12" Type="http://schemas.openxmlformats.org/officeDocument/2006/relationships/image" Target="../media/image12.png"/><Relationship Id="rId17" Type="http://schemas.openxmlformats.org/officeDocument/2006/relationships/image" Target="../media/image8.png"/><Relationship Id="rId2" Type="http://schemas.openxmlformats.org/officeDocument/2006/relationships/hyperlink" Target="http://pptmon.com/" TargetMode="External"/><Relationship Id="rId16" Type="http://schemas.openxmlformats.org/officeDocument/2006/relationships/image" Target="../media/image23.png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25.png"/><Relationship Id="rId5" Type="http://schemas.openxmlformats.org/officeDocument/2006/relationships/hyperlink" Target="https://pptmon.com/" TargetMode="External"/><Relationship Id="rId15" Type="http://schemas.openxmlformats.org/officeDocument/2006/relationships/image" Target="../media/image21.png"/><Relationship Id="rId10" Type="http://schemas.openxmlformats.org/officeDocument/2006/relationships/image" Target="../media/image16.png"/><Relationship Id="rId19" Type="http://schemas.openxmlformats.org/officeDocument/2006/relationships/image" Target="../media/image18.png"/><Relationship Id="rId4" Type="http://schemas.openxmlformats.org/officeDocument/2006/relationships/image" Target="../media/image3.svg"/><Relationship Id="rId9" Type="http://schemas.openxmlformats.org/officeDocument/2006/relationships/image" Target="../media/image14.png"/><Relationship Id="rId14" Type="http://schemas.openxmlformats.org/officeDocument/2006/relationships/image" Target="../media/image17.png"/></Relationships>
</file>

<file path=ppt/slideLayouts/_rels/slideLayout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6.pn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12" Type="http://schemas.openxmlformats.org/officeDocument/2006/relationships/image" Target="../media/image18.png"/><Relationship Id="rId17" Type="http://schemas.openxmlformats.org/officeDocument/2006/relationships/image" Target="../media/image11.png"/><Relationship Id="rId2" Type="http://schemas.openxmlformats.org/officeDocument/2006/relationships/hyperlink" Target="http://pptmon.com/" TargetMode="External"/><Relationship Id="rId16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17.png"/><Relationship Id="rId5" Type="http://schemas.openxmlformats.org/officeDocument/2006/relationships/hyperlink" Target="https://pptmon.com/" TargetMode="External"/><Relationship Id="rId15" Type="http://schemas.openxmlformats.org/officeDocument/2006/relationships/image" Target="../media/image8.png"/><Relationship Id="rId10" Type="http://schemas.openxmlformats.org/officeDocument/2006/relationships/image" Target="../media/image10.png"/><Relationship Id="rId4" Type="http://schemas.openxmlformats.org/officeDocument/2006/relationships/image" Target="../media/image3.svg"/><Relationship Id="rId9" Type="http://schemas.openxmlformats.org/officeDocument/2006/relationships/image" Target="../media/image4.png"/><Relationship Id="rId14" Type="http://schemas.openxmlformats.org/officeDocument/2006/relationships/image" Target="../media/image7.png"/></Relationships>
</file>

<file path=ppt/slideLayouts/_rels/slideLayout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10.png"/><Relationship Id="rId18" Type="http://schemas.openxmlformats.org/officeDocument/2006/relationships/image" Target="../media/image23.png"/><Relationship Id="rId3" Type="http://schemas.openxmlformats.org/officeDocument/2006/relationships/image" Target="../media/image2.png"/><Relationship Id="rId7" Type="http://schemas.openxmlformats.org/officeDocument/2006/relationships/image" Target="../media/image14.png"/><Relationship Id="rId12" Type="http://schemas.openxmlformats.org/officeDocument/2006/relationships/image" Target="../media/image17.png"/><Relationship Id="rId17" Type="http://schemas.openxmlformats.org/officeDocument/2006/relationships/image" Target="../media/image22.png"/><Relationship Id="rId2" Type="http://schemas.openxmlformats.org/officeDocument/2006/relationships/hyperlink" Target="http://pptmon.com/" TargetMode="External"/><Relationship Id="rId16" Type="http://schemas.openxmlformats.org/officeDocument/2006/relationships/image" Target="../media/image21.png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4.png"/><Relationship Id="rId5" Type="http://schemas.openxmlformats.org/officeDocument/2006/relationships/hyperlink" Target="https://pptmon.com/" TargetMode="External"/><Relationship Id="rId15" Type="http://schemas.openxmlformats.org/officeDocument/2006/relationships/image" Target="../media/image20.png"/><Relationship Id="rId10" Type="http://schemas.openxmlformats.org/officeDocument/2006/relationships/image" Target="../media/image18.png"/><Relationship Id="rId19" Type="http://schemas.openxmlformats.org/officeDocument/2006/relationships/image" Target="../media/image24.png"/><Relationship Id="rId4" Type="http://schemas.openxmlformats.org/officeDocument/2006/relationships/image" Target="../media/image3.svg"/><Relationship Id="rId9" Type="http://schemas.openxmlformats.org/officeDocument/2006/relationships/image" Target="../media/image8.png"/><Relationship Id="rId14" Type="http://schemas.openxmlformats.org/officeDocument/2006/relationships/image" Target="../media/image19.png"/></Relationships>
</file>

<file path=ppt/slideLayouts/_rels/slideLayout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8.png"/><Relationship Id="rId18" Type="http://schemas.openxmlformats.org/officeDocument/2006/relationships/image" Target="../media/image21.png"/><Relationship Id="rId3" Type="http://schemas.openxmlformats.org/officeDocument/2006/relationships/image" Target="../media/image2.png"/><Relationship Id="rId7" Type="http://schemas.openxmlformats.org/officeDocument/2006/relationships/image" Target="../media/image25.png"/><Relationship Id="rId12" Type="http://schemas.openxmlformats.org/officeDocument/2006/relationships/image" Target="../media/image23.png"/><Relationship Id="rId17" Type="http://schemas.openxmlformats.org/officeDocument/2006/relationships/image" Target="../media/image17.png"/><Relationship Id="rId2" Type="http://schemas.openxmlformats.org/officeDocument/2006/relationships/hyperlink" Target="http://pptmon.com/" TargetMode="External"/><Relationship Id="rId16" Type="http://schemas.openxmlformats.org/officeDocument/2006/relationships/image" Target="../media/image13.png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14.png"/><Relationship Id="rId5" Type="http://schemas.openxmlformats.org/officeDocument/2006/relationships/hyperlink" Target="https://pptmon.com/" TargetMode="External"/><Relationship Id="rId15" Type="http://schemas.openxmlformats.org/officeDocument/2006/relationships/image" Target="../media/image10.png"/><Relationship Id="rId10" Type="http://schemas.openxmlformats.org/officeDocument/2006/relationships/image" Target="../media/image7.png"/><Relationship Id="rId19" Type="http://schemas.openxmlformats.org/officeDocument/2006/relationships/image" Target="../media/image18.png"/><Relationship Id="rId4" Type="http://schemas.openxmlformats.org/officeDocument/2006/relationships/image" Target="../media/image3.svg"/><Relationship Id="rId9" Type="http://schemas.openxmlformats.org/officeDocument/2006/relationships/image" Target="../media/image16.png"/><Relationship Id="rId14" Type="http://schemas.openxmlformats.org/officeDocument/2006/relationships/image" Target="../media/image11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pptmon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5" Type="http://schemas.openxmlformats.org/officeDocument/2006/relationships/hyperlink" Target="https://pptmon.com/" TargetMode="External"/><Relationship Id="rId4" Type="http://schemas.openxmlformats.org/officeDocument/2006/relationships/image" Target="../media/image3.sv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pptmon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5" Type="http://schemas.openxmlformats.org/officeDocument/2006/relationships/hyperlink" Target="https://pptmon.com/" TargetMode="External"/><Relationship Id="rId4" Type="http://schemas.openxmlformats.org/officeDocument/2006/relationships/image" Target="../media/image3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PTM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3">
            <a:hlinkClick r:id="rId2"/>
            <a:extLst>
              <a:ext uri="{FF2B5EF4-FFF2-40B4-BE49-F238E27FC236}">
                <a16:creationId xmlns:a16="http://schemas.microsoft.com/office/drawing/2014/main" id="{BC25E57B-ADB4-42A6-BFF6-25417C95AFA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6024563" y="7063924"/>
            <a:ext cx="1732461" cy="190500"/>
          </a:xfrm>
          <a:prstGeom prst="rect">
            <a:avLst/>
          </a:prstGeom>
        </p:spPr>
      </p:pic>
      <p:sp>
        <p:nvSpPr>
          <p:cNvPr id="6" name="TextBox 5">
            <a:hlinkClick r:id="rId5"/>
            <a:extLst>
              <a:ext uri="{FF2B5EF4-FFF2-40B4-BE49-F238E27FC236}">
                <a16:creationId xmlns:a16="http://schemas.microsoft.com/office/drawing/2014/main" id="{2D9E64D2-7275-48CC-A21D-A128DA2B1B79}"/>
              </a:ext>
            </a:extLst>
          </p:cNvPr>
          <p:cNvSpPr txBox="1"/>
          <p:nvPr userDrawn="1"/>
        </p:nvSpPr>
        <p:spPr>
          <a:xfrm>
            <a:off x="4434976" y="7063924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그림 개체 틀 17">
            <a:extLst>
              <a:ext uri="{FF2B5EF4-FFF2-40B4-BE49-F238E27FC236}">
                <a16:creationId xmlns:a16="http://schemas.microsoft.com/office/drawing/2014/main" id="{6BA032A2-90D4-445C-8299-E637D7C28A0F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728363" y="1092200"/>
            <a:ext cx="4673608" cy="4673600"/>
          </a:xfrm>
          <a:prstGeom prst="ellipse">
            <a:avLst/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anchor="b" anchorCtr="1"/>
          <a:lstStyle>
            <a:lvl1pPr marL="228600" marR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lang="ko-KR" altLang="en-US" sz="1600"/>
            </a:lvl1pPr>
          </a:lstStyle>
          <a:p>
            <a:pPr marL="228600" marR="0" lvl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  <p:grpSp>
        <p:nvGrpSpPr>
          <p:cNvPr id="48" name="그룹 47">
            <a:extLst>
              <a:ext uri="{FF2B5EF4-FFF2-40B4-BE49-F238E27FC236}">
                <a16:creationId xmlns:a16="http://schemas.microsoft.com/office/drawing/2014/main" id="{C574470F-E7B2-431D-8023-79EFC4EB341D}"/>
              </a:ext>
            </a:extLst>
          </p:cNvPr>
          <p:cNvGrpSpPr/>
          <p:nvPr userDrawn="1"/>
        </p:nvGrpSpPr>
        <p:grpSpPr>
          <a:xfrm flipV="1">
            <a:off x="0" y="0"/>
            <a:ext cx="3311605" cy="1930400"/>
            <a:chOff x="0" y="4685338"/>
            <a:chExt cx="3727206" cy="2172662"/>
          </a:xfrm>
        </p:grpSpPr>
        <p:pic>
          <p:nvPicPr>
            <p:cNvPr id="49" name="그림 48">
              <a:extLst>
                <a:ext uri="{FF2B5EF4-FFF2-40B4-BE49-F238E27FC236}">
                  <a16:creationId xmlns:a16="http://schemas.microsoft.com/office/drawing/2014/main" id="{47C479A2-85DE-45A7-9DB3-C56FC45A4AC0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619"/>
            <a:stretch/>
          </p:blipFill>
          <p:spPr>
            <a:xfrm>
              <a:off x="1682506" y="5848427"/>
              <a:ext cx="2044700" cy="1009573"/>
            </a:xfrm>
            <a:prstGeom prst="rect">
              <a:avLst/>
            </a:prstGeom>
          </p:spPr>
        </p:pic>
        <p:pic>
          <p:nvPicPr>
            <p:cNvPr id="50" name="그림 49">
              <a:extLst>
                <a:ext uri="{FF2B5EF4-FFF2-40B4-BE49-F238E27FC236}">
                  <a16:creationId xmlns:a16="http://schemas.microsoft.com/office/drawing/2014/main" id="{371B71BB-1C9E-4462-A5F6-A80920C48A31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340"/>
            <a:stretch/>
          </p:blipFill>
          <p:spPr>
            <a:xfrm rot="10800000">
              <a:off x="2028801" y="6035885"/>
              <a:ext cx="1086247" cy="822115"/>
            </a:xfrm>
            <a:prstGeom prst="rect">
              <a:avLst/>
            </a:prstGeom>
          </p:spPr>
        </p:pic>
        <p:pic>
          <p:nvPicPr>
            <p:cNvPr id="51" name="그림 50">
              <a:extLst>
                <a:ext uri="{FF2B5EF4-FFF2-40B4-BE49-F238E27FC236}">
                  <a16:creationId xmlns:a16="http://schemas.microsoft.com/office/drawing/2014/main" id="{4D55794C-134C-4237-9174-E492CA4C421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85263" y="5478278"/>
              <a:ext cx="965089" cy="1075455"/>
            </a:xfrm>
            <a:prstGeom prst="rect">
              <a:avLst/>
            </a:prstGeom>
          </p:spPr>
        </p:pic>
        <p:pic>
          <p:nvPicPr>
            <p:cNvPr id="52" name="그림 51">
              <a:extLst>
                <a:ext uri="{FF2B5EF4-FFF2-40B4-BE49-F238E27FC236}">
                  <a16:creationId xmlns:a16="http://schemas.microsoft.com/office/drawing/2014/main" id="{01E28C3E-A476-4919-8AD1-924D3F357E7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857"/>
            <a:stretch/>
          </p:blipFill>
          <p:spPr>
            <a:xfrm>
              <a:off x="1422820" y="5814084"/>
              <a:ext cx="1401715" cy="1043916"/>
            </a:xfrm>
            <a:prstGeom prst="rect">
              <a:avLst/>
            </a:prstGeom>
          </p:spPr>
        </p:pic>
        <p:pic>
          <p:nvPicPr>
            <p:cNvPr id="53" name="그림 52">
              <a:extLst>
                <a:ext uri="{FF2B5EF4-FFF2-40B4-BE49-F238E27FC236}">
                  <a16:creationId xmlns:a16="http://schemas.microsoft.com/office/drawing/2014/main" id="{C32C45D2-2ED1-40ED-A4EB-ADB2428D9CB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1523"/>
            <a:stretch/>
          </p:blipFill>
          <p:spPr>
            <a:xfrm>
              <a:off x="697215" y="6070418"/>
              <a:ext cx="1217874" cy="787582"/>
            </a:xfrm>
            <a:prstGeom prst="rect">
              <a:avLst/>
            </a:prstGeom>
          </p:spPr>
        </p:pic>
        <p:pic>
          <p:nvPicPr>
            <p:cNvPr id="55" name="그림 54">
              <a:extLst>
                <a:ext uri="{FF2B5EF4-FFF2-40B4-BE49-F238E27FC236}">
                  <a16:creationId xmlns:a16="http://schemas.microsoft.com/office/drawing/2014/main" id="{9997F157-FC95-48FE-9A04-6347970F7C2B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703"/>
            <a:stretch/>
          </p:blipFill>
          <p:spPr>
            <a:xfrm rot="5400000" flipV="1">
              <a:off x="-653203" y="5338541"/>
              <a:ext cx="2044700" cy="738294"/>
            </a:xfrm>
            <a:prstGeom prst="rect">
              <a:avLst/>
            </a:prstGeom>
          </p:spPr>
        </p:pic>
        <p:pic>
          <p:nvPicPr>
            <p:cNvPr id="56" name="그림 55">
              <a:extLst>
                <a:ext uri="{FF2B5EF4-FFF2-40B4-BE49-F238E27FC236}">
                  <a16:creationId xmlns:a16="http://schemas.microsoft.com/office/drawing/2014/main" id="{F9CA91AC-6772-4E94-938F-1B3A625689D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496" b="23822"/>
            <a:stretch/>
          </p:blipFill>
          <p:spPr>
            <a:xfrm>
              <a:off x="0" y="5677717"/>
              <a:ext cx="1118118" cy="1180283"/>
            </a:xfrm>
            <a:prstGeom prst="rect">
              <a:avLst/>
            </a:prstGeom>
          </p:spPr>
        </p:pic>
        <p:pic>
          <p:nvPicPr>
            <p:cNvPr id="57" name="그림 56">
              <a:extLst>
                <a:ext uri="{FF2B5EF4-FFF2-40B4-BE49-F238E27FC236}">
                  <a16:creationId xmlns:a16="http://schemas.microsoft.com/office/drawing/2014/main" id="{AF6D8560-0094-4215-A566-616D120649F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9113" y="5511785"/>
              <a:ext cx="463237" cy="458914"/>
            </a:xfrm>
            <a:prstGeom prst="rect">
              <a:avLst/>
            </a:prstGeom>
          </p:spPr>
        </p:pic>
      </p:grpSp>
      <p:pic>
        <p:nvPicPr>
          <p:cNvPr id="58" name="그림 57">
            <a:extLst>
              <a:ext uri="{FF2B5EF4-FFF2-40B4-BE49-F238E27FC236}">
                <a16:creationId xmlns:a16="http://schemas.microsoft.com/office/drawing/2014/main" id="{92C4BA97-3475-4945-8403-EB7439C3E85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35"/>
          <a:stretch/>
        </p:blipFill>
        <p:spPr>
          <a:xfrm flipH="1">
            <a:off x="10083800" y="184100"/>
            <a:ext cx="2108200" cy="1105588"/>
          </a:xfrm>
          <a:prstGeom prst="rect">
            <a:avLst/>
          </a:prstGeom>
        </p:spPr>
      </p:pic>
      <p:pic>
        <p:nvPicPr>
          <p:cNvPr id="59" name="그림 58">
            <a:extLst>
              <a:ext uri="{FF2B5EF4-FFF2-40B4-BE49-F238E27FC236}">
                <a16:creationId xmlns:a16="http://schemas.microsoft.com/office/drawing/2014/main" id="{F2232C5D-8910-4100-B0F7-A5AA9DE0587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35" t="25060"/>
          <a:stretch/>
        </p:blipFill>
        <p:spPr>
          <a:xfrm flipH="1">
            <a:off x="10083800" y="-1"/>
            <a:ext cx="2108200" cy="955087"/>
          </a:xfrm>
          <a:prstGeom prst="rect">
            <a:avLst/>
          </a:prstGeom>
        </p:spPr>
      </p:pic>
      <p:pic>
        <p:nvPicPr>
          <p:cNvPr id="63" name="그림 62">
            <a:extLst>
              <a:ext uri="{FF2B5EF4-FFF2-40B4-BE49-F238E27FC236}">
                <a16:creationId xmlns:a16="http://schemas.microsoft.com/office/drawing/2014/main" id="{EAB9F44A-DF04-4800-8A11-258465461492}"/>
              </a:ext>
            </a:extLst>
          </p:cNvPr>
          <p:cNvPicPr>
            <a:picLocks noChangeAspect="1"/>
          </p:cNvPicPr>
          <p:nvPr userDrawn="1"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3970" y="1443352"/>
            <a:ext cx="781139" cy="715645"/>
          </a:xfrm>
          <a:prstGeom prst="rect">
            <a:avLst/>
          </a:prstGeom>
        </p:spPr>
      </p:pic>
      <p:pic>
        <p:nvPicPr>
          <p:cNvPr id="64" name="그림 63">
            <a:extLst>
              <a:ext uri="{FF2B5EF4-FFF2-40B4-BE49-F238E27FC236}">
                <a16:creationId xmlns:a16="http://schemas.microsoft.com/office/drawing/2014/main" id="{E9FED0A7-8E20-4C7C-A324-F928EAEB7FEB}"/>
              </a:ext>
            </a:extLst>
          </p:cNvPr>
          <p:cNvPicPr>
            <a:picLocks noChangeAspect="1"/>
          </p:cNvPicPr>
          <p:nvPr userDrawn="1"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422957">
            <a:off x="6314251" y="4992982"/>
            <a:ext cx="354628" cy="1148547"/>
          </a:xfrm>
          <a:prstGeom prst="rect">
            <a:avLst/>
          </a:prstGeom>
        </p:spPr>
      </p:pic>
      <p:pic>
        <p:nvPicPr>
          <p:cNvPr id="65" name="그림 64">
            <a:extLst>
              <a:ext uri="{FF2B5EF4-FFF2-40B4-BE49-F238E27FC236}">
                <a16:creationId xmlns:a16="http://schemas.microsoft.com/office/drawing/2014/main" id="{324116A8-17B9-482B-B263-AC1B09F09298}"/>
              </a:ext>
            </a:extLst>
          </p:cNvPr>
          <p:cNvPicPr>
            <a:picLocks noChangeAspect="1"/>
          </p:cNvPicPr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563" y="1295082"/>
            <a:ext cx="686891" cy="741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48787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3">
            <a:hlinkClick r:id="rId2"/>
            <a:extLst>
              <a:ext uri="{FF2B5EF4-FFF2-40B4-BE49-F238E27FC236}">
                <a16:creationId xmlns:a16="http://schemas.microsoft.com/office/drawing/2014/main" id="{4C36242D-56FB-418D-8BA5-63905B449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6024563" y="7063924"/>
            <a:ext cx="1732461" cy="190500"/>
          </a:xfrm>
          <a:prstGeom prst="rect">
            <a:avLst/>
          </a:prstGeom>
        </p:spPr>
      </p:pic>
      <p:sp>
        <p:nvSpPr>
          <p:cNvPr id="7" name="TextBox 6">
            <a:hlinkClick r:id="rId5"/>
            <a:extLst>
              <a:ext uri="{FF2B5EF4-FFF2-40B4-BE49-F238E27FC236}">
                <a16:creationId xmlns:a16="http://schemas.microsoft.com/office/drawing/2014/main" id="{393FDB3B-729E-4F76-8C92-068AD809E62F}"/>
              </a:ext>
            </a:extLst>
          </p:cNvPr>
          <p:cNvSpPr txBox="1"/>
          <p:nvPr userDrawn="1"/>
        </p:nvSpPr>
        <p:spPr>
          <a:xfrm>
            <a:off x="4434976" y="7063924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72" name="그룹 171">
            <a:extLst>
              <a:ext uri="{FF2B5EF4-FFF2-40B4-BE49-F238E27FC236}">
                <a16:creationId xmlns:a16="http://schemas.microsoft.com/office/drawing/2014/main" id="{A81B0061-C383-46A3-945B-B43A93523BEB}"/>
              </a:ext>
            </a:extLst>
          </p:cNvPr>
          <p:cNvGrpSpPr/>
          <p:nvPr userDrawn="1"/>
        </p:nvGrpSpPr>
        <p:grpSpPr>
          <a:xfrm flipV="1">
            <a:off x="9642880" y="0"/>
            <a:ext cx="2549120" cy="2387600"/>
            <a:chOff x="9181763" y="4038501"/>
            <a:chExt cx="3010237" cy="2819499"/>
          </a:xfrm>
        </p:grpSpPr>
        <p:pic>
          <p:nvPicPr>
            <p:cNvPr id="173" name="그림 172">
              <a:extLst>
                <a:ext uri="{FF2B5EF4-FFF2-40B4-BE49-F238E27FC236}">
                  <a16:creationId xmlns:a16="http://schemas.microsoft.com/office/drawing/2014/main" id="{06AAC107-03EC-43D4-9A58-1525700E143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0549254" y="5686340"/>
              <a:ext cx="1086247" cy="916920"/>
            </a:xfrm>
            <a:prstGeom prst="rect">
              <a:avLst/>
            </a:prstGeom>
          </p:spPr>
        </p:pic>
        <p:pic>
          <p:nvPicPr>
            <p:cNvPr id="174" name="그림 173">
              <a:extLst>
                <a:ext uri="{FF2B5EF4-FFF2-40B4-BE49-F238E27FC236}">
                  <a16:creationId xmlns:a16="http://schemas.microsoft.com/office/drawing/2014/main" id="{6AAF5B1D-A960-4EC2-904C-A16E53F3870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9410326" y="5888926"/>
              <a:ext cx="740511" cy="1197637"/>
            </a:xfrm>
            <a:prstGeom prst="rect">
              <a:avLst/>
            </a:prstGeom>
          </p:spPr>
        </p:pic>
        <p:pic>
          <p:nvPicPr>
            <p:cNvPr id="175" name="그림 174">
              <a:extLst>
                <a:ext uri="{FF2B5EF4-FFF2-40B4-BE49-F238E27FC236}">
                  <a16:creationId xmlns:a16="http://schemas.microsoft.com/office/drawing/2014/main" id="{7E0552E9-4444-4976-B88C-4960F17A5CD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7658"/>
            <a:stretch/>
          </p:blipFill>
          <p:spPr>
            <a:xfrm rot="16200000">
              <a:off x="10778593" y="4669794"/>
              <a:ext cx="2044700" cy="782114"/>
            </a:xfrm>
            <a:prstGeom prst="rect">
              <a:avLst/>
            </a:prstGeom>
          </p:spPr>
        </p:pic>
        <p:pic>
          <p:nvPicPr>
            <p:cNvPr id="176" name="그림 175">
              <a:extLst>
                <a:ext uri="{FF2B5EF4-FFF2-40B4-BE49-F238E27FC236}">
                  <a16:creationId xmlns:a16="http://schemas.microsoft.com/office/drawing/2014/main" id="{625B8D57-2D2E-4701-8D14-7949943B70F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6968"/>
            <a:stretch/>
          </p:blipFill>
          <p:spPr>
            <a:xfrm>
              <a:off x="11409887" y="5157030"/>
              <a:ext cx="782113" cy="1150144"/>
            </a:xfrm>
            <a:prstGeom prst="rect">
              <a:avLst/>
            </a:prstGeom>
          </p:spPr>
        </p:pic>
        <p:pic>
          <p:nvPicPr>
            <p:cNvPr id="177" name="그림 176">
              <a:extLst>
                <a:ext uri="{FF2B5EF4-FFF2-40B4-BE49-F238E27FC236}">
                  <a16:creationId xmlns:a16="http://schemas.microsoft.com/office/drawing/2014/main" id="{F9CA3E97-1CB8-4A44-A74E-E9CED612ACE0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725"/>
            <a:stretch/>
          </p:blipFill>
          <p:spPr>
            <a:xfrm>
              <a:off x="9873545" y="5902520"/>
              <a:ext cx="1506148" cy="955480"/>
            </a:xfrm>
            <a:prstGeom prst="rect">
              <a:avLst/>
            </a:prstGeom>
          </p:spPr>
        </p:pic>
        <p:pic>
          <p:nvPicPr>
            <p:cNvPr id="178" name="그림 177">
              <a:extLst>
                <a:ext uri="{FF2B5EF4-FFF2-40B4-BE49-F238E27FC236}">
                  <a16:creationId xmlns:a16="http://schemas.microsoft.com/office/drawing/2014/main" id="{16EB73CD-8081-4D9F-BF4F-AD742AFCDEF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3910" b="24612"/>
            <a:stretch/>
          </p:blipFill>
          <p:spPr>
            <a:xfrm>
              <a:off x="11036300" y="5877120"/>
              <a:ext cx="1155700" cy="980880"/>
            </a:xfrm>
            <a:prstGeom prst="rect">
              <a:avLst/>
            </a:prstGeom>
          </p:spPr>
        </p:pic>
      </p:grpSp>
      <p:grpSp>
        <p:nvGrpSpPr>
          <p:cNvPr id="179" name="그룹 178">
            <a:extLst>
              <a:ext uri="{FF2B5EF4-FFF2-40B4-BE49-F238E27FC236}">
                <a16:creationId xmlns:a16="http://schemas.microsoft.com/office/drawing/2014/main" id="{DC9C6DA4-D0EF-424A-9EC6-8C382B255423}"/>
              </a:ext>
            </a:extLst>
          </p:cNvPr>
          <p:cNvGrpSpPr/>
          <p:nvPr userDrawn="1"/>
        </p:nvGrpSpPr>
        <p:grpSpPr>
          <a:xfrm>
            <a:off x="0" y="4743040"/>
            <a:ext cx="2965347" cy="2114960"/>
            <a:chOff x="-1" y="4743040"/>
            <a:chExt cx="2965347" cy="2114960"/>
          </a:xfrm>
        </p:grpSpPr>
        <p:pic>
          <p:nvPicPr>
            <p:cNvPr id="180" name="그림 179">
              <a:extLst>
                <a:ext uri="{FF2B5EF4-FFF2-40B4-BE49-F238E27FC236}">
                  <a16:creationId xmlns:a16="http://schemas.microsoft.com/office/drawing/2014/main" id="{6B4A1FCE-9C18-4DB2-95B9-00BA19620DA0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6104"/>
            <a:stretch/>
          </p:blipFill>
          <p:spPr>
            <a:xfrm rot="3600000">
              <a:off x="2310200" y="5989026"/>
              <a:ext cx="354628" cy="848729"/>
            </a:xfrm>
            <a:prstGeom prst="rect">
              <a:avLst/>
            </a:prstGeom>
          </p:spPr>
        </p:pic>
        <p:pic>
          <p:nvPicPr>
            <p:cNvPr id="181" name="그림 180">
              <a:extLst>
                <a:ext uri="{FF2B5EF4-FFF2-40B4-BE49-F238E27FC236}">
                  <a16:creationId xmlns:a16="http://schemas.microsoft.com/office/drawing/2014/main" id="{C3223CF5-0034-4538-91D5-AF878854170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0114" y="5285104"/>
              <a:ext cx="1101582" cy="1150144"/>
            </a:xfrm>
            <a:prstGeom prst="rect">
              <a:avLst/>
            </a:prstGeom>
          </p:spPr>
        </p:pic>
        <p:pic>
          <p:nvPicPr>
            <p:cNvPr id="182" name="그림 181">
              <a:extLst>
                <a:ext uri="{FF2B5EF4-FFF2-40B4-BE49-F238E27FC236}">
                  <a16:creationId xmlns:a16="http://schemas.microsoft.com/office/drawing/2014/main" id="{F8CEF4DB-0966-448E-9E04-EEF43C6C3DF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6845"/>
            <a:stretch/>
          </p:blipFill>
          <p:spPr>
            <a:xfrm rot="5400000">
              <a:off x="-447191" y="5190230"/>
              <a:ext cx="1494974" cy="600593"/>
            </a:xfrm>
            <a:prstGeom prst="rect">
              <a:avLst/>
            </a:prstGeom>
          </p:spPr>
        </p:pic>
        <p:pic>
          <p:nvPicPr>
            <p:cNvPr id="183" name="그림 182">
              <a:extLst>
                <a:ext uri="{FF2B5EF4-FFF2-40B4-BE49-F238E27FC236}">
                  <a16:creationId xmlns:a16="http://schemas.microsoft.com/office/drawing/2014/main" id="{4BA38996-7A6C-49F2-BCD5-F19F2A410E46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649"/>
            <a:stretch/>
          </p:blipFill>
          <p:spPr>
            <a:xfrm>
              <a:off x="1396774" y="6002859"/>
              <a:ext cx="1053021" cy="855141"/>
            </a:xfrm>
            <a:prstGeom prst="rect">
              <a:avLst/>
            </a:prstGeom>
          </p:spPr>
        </p:pic>
        <p:pic>
          <p:nvPicPr>
            <p:cNvPr id="184" name="그림 183">
              <a:extLst>
                <a:ext uri="{FF2B5EF4-FFF2-40B4-BE49-F238E27FC236}">
                  <a16:creationId xmlns:a16="http://schemas.microsoft.com/office/drawing/2014/main" id="{7E429AC8-F2FE-419B-B56F-76AFA84B254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694" t="13774"/>
            <a:stretch/>
          </p:blipFill>
          <p:spPr>
            <a:xfrm flipV="1">
              <a:off x="0" y="5568950"/>
              <a:ext cx="1220905" cy="1289050"/>
            </a:xfrm>
            <a:prstGeom prst="rect">
              <a:avLst/>
            </a:prstGeom>
          </p:spPr>
        </p:pic>
        <p:pic>
          <p:nvPicPr>
            <p:cNvPr id="185" name="그림 184">
              <a:extLst>
                <a:ext uri="{FF2B5EF4-FFF2-40B4-BE49-F238E27FC236}">
                  <a16:creationId xmlns:a16="http://schemas.microsoft.com/office/drawing/2014/main" id="{8DB70771-42E1-44B6-9004-EAD45A42959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024"/>
            <a:stretch/>
          </p:blipFill>
          <p:spPr>
            <a:xfrm>
              <a:off x="2343949" y="6430429"/>
              <a:ext cx="621397" cy="427571"/>
            </a:xfrm>
            <a:prstGeom prst="rect">
              <a:avLst/>
            </a:prstGeom>
          </p:spPr>
        </p:pic>
        <p:pic>
          <p:nvPicPr>
            <p:cNvPr id="186" name="그림 185">
              <a:extLst>
                <a:ext uri="{FF2B5EF4-FFF2-40B4-BE49-F238E27FC236}">
                  <a16:creationId xmlns:a16="http://schemas.microsoft.com/office/drawing/2014/main" id="{74DBB02F-243E-49D5-8019-90433EAF705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9742"/>
            <a:stretch/>
          </p:blipFill>
          <p:spPr>
            <a:xfrm>
              <a:off x="821703" y="6143774"/>
              <a:ext cx="765797" cy="71422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7876631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3">
            <a:hlinkClick r:id="rId2"/>
            <a:extLst>
              <a:ext uri="{FF2B5EF4-FFF2-40B4-BE49-F238E27FC236}">
                <a16:creationId xmlns:a16="http://schemas.microsoft.com/office/drawing/2014/main" id="{4C36242D-56FB-418D-8BA5-63905B449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6024563" y="7063924"/>
            <a:ext cx="1732461" cy="190500"/>
          </a:xfrm>
          <a:prstGeom prst="rect">
            <a:avLst/>
          </a:prstGeom>
        </p:spPr>
      </p:pic>
      <p:sp>
        <p:nvSpPr>
          <p:cNvPr id="7" name="TextBox 6">
            <a:hlinkClick r:id="rId5"/>
            <a:extLst>
              <a:ext uri="{FF2B5EF4-FFF2-40B4-BE49-F238E27FC236}">
                <a16:creationId xmlns:a16="http://schemas.microsoft.com/office/drawing/2014/main" id="{393FDB3B-729E-4F76-8C92-068AD809E62F}"/>
              </a:ext>
            </a:extLst>
          </p:cNvPr>
          <p:cNvSpPr txBox="1"/>
          <p:nvPr userDrawn="1"/>
        </p:nvSpPr>
        <p:spPr>
          <a:xfrm>
            <a:off x="4434976" y="7063924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10DD50E7-0F93-4571-8D6A-1B07BC868DE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232303" y="227978"/>
            <a:ext cx="234092" cy="758163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E2C70DCD-316B-4ABF-87EB-3D6B869BEDE9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0" y="598947"/>
            <a:ext cx="510816" cy="1008317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60D25C9A-8B37-4FF1-98BE-2110BDF615B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580"/>
          <a:stretch/>
        </p:blipFill>
        <p:spPr>
          <a:xfrm rot="10800000" flipH="1">
            <a:off x="748708" y="0"/>
            <a:ext cx="1150843" cy="700133"/>
          </a:xfrm>
          <a:prstGeom prst="rect">
            <a:avLst/>
          </a:prstGeom>
        </p:spPr>
      </p:pic>
      <p:pic>
        <p:nvPicPr>
          <p:cNvPr id="12" name="그림 11">
            <a:extLst>
              <a:ext uri="{FF2B5EF4-FFF2-40B4-BE49-F238E27FC236}">
                <a16:creationId xmlns:a16="http://schemas.microsoft.com/office/drawing/2014/main" id="{51C9A6C3-30F1-470B-9155-12079B57DE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743" b="23066"/>
          <a:stretch/>
        </p:blipFill>
        <p:spPr>
          <a:xfrm rot="10800000">
            <a:off x="0" y="0"/>
            <a:ext cx="1025246" cy="1015822"/>
          </a:xfrm>
          <a:prstGeom prst="rect">
            <a:avLst/>
          </a:prstGeom>
        </p:spPr>
      </p:pic>
      <p:pic>
        <p:nvPicPr>
          <p:cNvPr id="8" name="그림 7">
            <a:extLst>
              <a:ext uri="{FF2B5EF4-FFF2-40B4-BE49-F238E27FC236}">
                <a16:creationId xmlns:a16="http://schemas.microsoft.com/office/drawing/2014/main" id="{E87969AC-AA60-4444-A4D6-058108267BF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418"/>
          <a:stretch/>
        </p:blipFill>
        <p:spPr>
          <a:xfrm rot="10800000" flipH="1">
            <a:off x="2079155" y="0"/>
            <a:ext cx="1589870" cy="484055"/>
          </a:xfrm>
          <a:prstGeom prst="rect">
            <a:avLst/>
          </a:pr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A2545160-E610-4EB9-843A-41B5EF2E726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504"/>
          <a:stretch/>
        </p:blipFill>
        <p:spPr>
          <a:xfrm rot="10800000" flipH="1">
            <a:off x="1998088" y="0"/>
            <a:ext cx="1038956" cy="598947"/>
          </a:xfrm>
          <a:prstGeom prst="rect">
            <a:avLst/>
          </a:prstGeom>
        </p:spPr>
      </p:pic>
      <p:pic>
        <p:nvPicPr>
          <p:cNvPr id="13" name="그림 12">
            <a:extLst>
              <a:ext uri="{FF2B5EF4-FFF2-40B4-BE49-F238E27FC236}">
                <a16:creationId xmlns:a16="http://schemas.microsoft.com/office/drawing/2014/main" id="{394D4926-2CDC-4317-ABE2-7AE278A5933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391"/>
          <a:stretch/>
        </p:blipFill>
        <p:spPr>
          <a:xfrm rot="10800000">
            <a:off x="1527403" y="0"/>
            <a:ext cx="739203" cy="592316"/>
          </a:xfrm>
          <a:prstGeom prst="rect">
            <a:avLst/>
          </a:prstGeom>
        </p:spPr>
      </p:pic>
      <p:grpSp>
        <p:nvGrpSpPr>
          <p:cNvPr id="14" name="그룹 13">
            <a:extLst>
              <a:ext uri="{FF2B5EF4-FFF2-40B4-BE49-F238E27FC236}">
                <a16:creationId xmlns:a16="http://schemas.microsoft.com/office/drawing/2014/main" id="{7A7051F6-AF99-486F-87A4-D7F395529C40}"/>
              </a:ext>
            </a:extLst>
          </p:cNvPr>
          <p:cNvGrpSpPr/>
          <p:nvPr userDrawn="1"/>
        </p:nvGrpSpPr>
        <p:grpSpPr>
          <a:xfrm>
            <a:off x="9181763" y="4038501"/>
            <a:ext cx="3010237" cy="2819499"/>
            <a:chOff x="9181763" y="4038501"/>
            <a:chExt cx="3010237" cy="2819499"/>
          </a:xfrm>
        </p:grpSpPr>
        <p:pic>
          <p:nvPicPr>
            <p:cNvPr id="15" name="그림 14">
              <a:extLst>
                <a:ext uri="{FF2B5EF4-FFF2-40B4-BE49-F238E27FC236}">
                  <a16:creationId xmlns:a16="http://schemas.microsoft.com/office/drawing/2014/main" id="{1CE66563-EFE2-401B-9811-4DFC51514BF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0549254" y="5686340"/>
              <a:ext cx="1086247" cy="916920"/>
            </a:xfrm>
            <a:prstGeom prst="rect">
              <a:avLst/>
            </a:prstGeom>
          </p:spPr>
        </p:pic>
        <p:pic>
          <p:nvPicPr>
            <p:cNvPr id="16" name="그림 15">
              <a:extLst>
                <a:ext uri="{FF2B5EF4-FFF2-40B4-BE49-F238E27FC236}">
                  <a16:creationId xmlns:a16="http://schemas.microsoft.com/office/drawing/2014/main" id="{2696BEDF-CE48-4C9D-B70E-7455F05631C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9410326" y="5888926"/>
              <a:ext cx="740511" cy="1197637"/>
            </a:xfrm>
            <a:prstGeom prst="rect">
              <a:avLst/>
            </a:prstGeom>
          </p:spPr>
        </p:pic>
        <p:pic>
          <p:nvPicPr>
            <p:cNvPr id="17" name="그림 16">
              <a:extLst>
                <a:ext uri="{FF2B5EF4-FFF2-40B4-BE49-F238E27FC236}">
                  <a16:creationId xmlns:a16="http://schemas.microsoft.com/office/drawing/2014/main" id="{EBD69805-101F-4EA4-BC0E-485C1B62F36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7658"/>
            <a:stretch/>
          </p:blipFill>
          <p:spPr>
            <a:xfrm rot="16200000">
              <a:off x="10778593" y="4669794"/>
              <a:ext cx="2044700" cy="782114"/>
            </a:xfrm>
            <a:prstGeom prst="rect">
              <a:avLst/>
            </a:prstGeom>
          </p:spPr>
        </p:pic>
        <p:pic>
          <p:nvPicPr>
            <p:cNvPr id="18" name="그림 17">
              <a:extLst>
                <a:ext uri="{FF2B5EF4-FFF2-40B4-BE49-F238E27FC236}">
                  <a16:creationId xmlns:a16="http://schemas.microsoft.com/office/drawing/2014/main" id="{37E6CB1F-318A-4FE4-A6C1-FBB6A92E07EE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6968"/>
            <a:stretch/>
          </p:blipFill>
          <p:spPr>
            <a:xfrm>
              <a:off x="11409887" y="5157030"/>
              <a:ext cx="782113" cy="1150144"/>
            </a:xfrm>
            <a:prstGeom prst="rect">
              <a:avLst/>
            </a:prstGeom>
          </p:spPr>
        </p:pic>
        <p:pic>
          <p:nvPicPr>
            <p:cNvPr id="19" name="그림 18">
              <a:extLst>
                <a:ext uri="{FF2B5EF4-FFF2-40B4-BE49-F238E27FC236}">
                  <a16:creationId xmlns:a16="http://schemas.microsoft.com/office/drawing/2014/main" id="{76CB1A32-86FE-45AB-9358-8F25E4F15150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725"/>
            <a:stretch/>
          </p:blipFill>
          <p:spPr>
            <a:xfrm>
              <a:off x="9873545" y="5902520"/>
              <a:ext cx="1506148" cy="955480"/>
            </a:xfrm>
            <a:prstGeom prst="rect">
              <a:avLst/>
            </a:prstGeom>
          </p:spPr>
        </p:pic>
        <p:pic>
          <p:nvPicPr>
            <p:cNvPr id="20" name="그림 19">
              <a:extLst>
                <a:ext uri="{FF2B5EF4-FFF2-40B4-BE49-F238E27FC236}">
                  <a16:creationId xmlns:a16="http://schemas.microsoft.com/office/drawing/2014/main" id="{24719EA3-4335-49FD-9684-606BAE24220E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3910" b="24612"/>
            <a:stretch/>
          </p:blipFill>
          <p:spPr>
            <a:xfrm>
              <a:off x="11036300" y="5877120"/>
              <a:ext cx="1155700" cy="98088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6922283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3">
            <a:hlinkClick r:id="rId2"/>
            <a:extLst>
              <a:ext uri="{FF2B5EF4-FFF2-40B4-BE49-F238E27FC236}">
                <a16:creationId xmlns:a16="http://schemas.microsoft.com/office/drawing/2014/main" id="{4C36242D-56FB-418D-8BA5-63905B449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6024563" y="7063924"/>
            <a:ext cx="1732461" cy="190500"/>
          </a:xfrm>
          <a:prstGeom prst="rect">
            <a:avLst/>
          </a:prstGeom>
        </p:spPr>
      </p:pic>
      <p:sp>
        <p:nvSpPr>
          <p:cNvPr id="7" name="TextBox 6">
            <a:hlinkClick r:id="rId5"/>
            <a:extLst>
              <a:ext uri="{FF2B5EF4-FFF2-40B4-BE49-F238E27FC236}">
                <a16:creationId xmlns:a16="http://schemas.microsoft.com/office/drawing/2014/main" id="{393FDB3B-729E-4F76-8C92-068AD809E62F}"/>
              </a:ext>
            </a:extLst>
          </p:cNvPr>
          <p:cNvSpPr txBox="1"/>
          <p:nvPr userDrawn="1"/>
        </p:nvSpPr>
        <p:spPr>
          <a:xfrm>
            <a:off x="4434976" y="7063924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" name="그룹 1">
            <a:extLst>
              <a:ext uri="{FF2B5EF4-FFF2-40B4-BE49-F238E27FC236}">
                <a16:creationId xmlns:a16="http://schemas.microsoft.com/office/drawing/2014/main" id="{C13261E8-1BB8-4C76-A0FB-0D5068F71ACA}"/>
              </a:ext>
            </a:extLst>
          </p:cNvPr>
          <p:cNvGrpSpPr/>
          <p:nvPr userDrawn="1"/>
        </p:nvGrpSpPr>
        <p:grpSpPr>
          <a:xfrm>
            <a:off x="10198101" y="-1"/>
            <a:ext cx="1993900" cy="6857999"/>
            <a:chOff x="10198101" y="-1"/>
            <a:chExt cx="1993900" cy="6857999"/>
          </a:xfrm>
        </p:grpSpPr>
        <p:pic>
          <p:nvPicPr>
            <p:cNvPr id="5" name="그림 4">
              <a:extLst>
                <a:ext uri="{FF2B5EF4-FFF2-40B4-BE49-F238E27FC236}">
                  <a16:creationId xmlns:a16="http://schemas.microsoft.com/office/drawing/2014/main" id="{7587D886-A8DD-4BF9-A559-B2DD4A29B1B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10595751" y="1355708"/>
              <a:ext cx="995906" cy="1069588"/>
            </a:xfrm>
            <a:prstGeom prst="rect">
              <a:avLst/>
            </a:prstGeom>
          </p:spPr>
        </p:pic>
        <p:grpSp>
          <p:nvGrpSpPr>
            <p:cNvPr id="8" name="그룹 7">
              <a:extLst>
                <a:ext uri="{FF2B5EF4-FFF2-40B4-BE49-F238E27FC236}">
                  <a16:creationId xmlns:a16="http://schemas.microsoft.com/office/drawing/2014/main" id="{C0FBF472-D20E-49DD-A17C-69DBF6825972}"/>
                </a:ext>
              </a:extLst>
            </p:cNvPr>
            <p:cNvGrpSpPr/>
            <p:nvPr userDrawn="1"/>
          </p:nvGrpSpPr>
          <p:grpSpPr>
            <a:xfrm rot="16200000" flipH="1">
              <a:off x="10832669" y="369093"/>
              <a:ext cx="770191" cy="1068151"/>
              <a:chOff x="2826385" y="2367130"/>
              <a:chExt cx="828161" cy="1148547"/>
            </a:xfrm>
          </p:grpSpPr>
          <p:pic>
            <p:nvPicPr>
              <p:cNvPr id="22" name="그림 21">
                <a:extLst>
                  <a:ext uri="{FF2B5EF4-FFF2-40B4-BE49-F238E27FC236}">
                    <a16:creationId xmlns:a16="http://schemas.microsoft.com/office/drawing/2014/main" id="{5D13D9E6-C036-45A9-88C3-2975B5CACB5C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826385" y="2713355"/>
                <a:ext cx="781139" cy="715645"/>
              </a:xfrm>
              <a:prstGeom prst="rect">
                <a:avLst/>
              </a:prstGeom>
            </p:spPr>
          </p:pic>
          <p:pic>
            <p:nvPicPr>
              <p:cNvPr id="23" name="그림 22">
                <a:extLst>
                  <a:ext uri="{FF2B5EF4-FFF2-40B4-BE49-F238E27FC236}">
                    <a16:creationId xmlns:a16="http://schemas.microsoft.com/office/drawing/2014/main" id="{5A92C9DA-841A-4848-AF03-2A37C22F03F5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299918" y="2367130"/>
                <a:ext cx="354628" cy="1148547"/>
              </a:xfrm>
              <a:prstGeom prst="rect">
                <a:avLst/>
              </a:prstGeom>
            </p:spPr>
          </p:pic>
        </p:grpSp>
        <p:pic>
          <p:nvPicPr>
            <p:cNvPr id="9" name="그림 8">
              <a:extLst>
                <a:ext uri="{FF2B5EF4-FFF2-40B4-BE49-F238E27FC236}">
                  <a16:creationId xmlns:a16="http://schemas.microsoft.com/office/drawing/2014/main" id="{E2D4B2B4-D6EF-4B06-B09B-5E5E3BD33025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659"/>
            <a:stretch/>
          </p:blipFill>
          <p:spPr>
            <a:xfrm rot="16200000" flipH="1">
              <a:off x="10950219" y="-221466"/>
              <a:ext cx="459407" cy="902342"/>
            </a:xfrm>
            <a:prstGeom prst="rect">
              <a:avLst/>
            </a:prstGeom>
          </p:spPr>
        </p:pic>
        <p:pic>
          <p:nvPicPr>
            <p:cNvPr id="10" name="그림 9">
              <a:extLst>
                <a:ext uri="{FF2B5EF4-FFF2-40B4-BE49-F238E27FC236}">
                  <a16:creationId xmlns:a16="http://schemas.microsoft.com/office/drawing/2014/main" id="{2D8AAE51-1EFC-4C2D-8448-DB146BE7913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9118"/>
            <a:stretch/>
          </p:blipFill>
          <p:spPr>
            <a:xfrm rot="16200000" flipH="1">
              <a:off x="11430032" y="3950316"/>
              <a:ext cx="545443" cy="978495"/>
            </a:xfrm>
            <a:prstGeom prst="rect">
              <a:avLst/>
            </a:prstGeom>
          </p:spPr>
        </p:pic>
        <p:pic>
          <p:nvPicPr>
            <p:cNvPr id="11" name="그림 10">
              <a:extLst>
                <a:ext uri="{FF2B5EF4-FFF2-40B4-BE49-F238E27FC236}">
                  <a16:creationId xmlns:a16="http://schemas.microsoft.com/office/drawing/2014/main" id="{AC7E2DBC-EE10-4A3A-8889-9DC5D0F6FCB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991"/>
            <a:stretch/>
          </p:blipFill>
          <p:spPr>
            <a:xfrm flipH="1">
              <a:off x="10198101" y="5242642"/>
              <a:ext cx="1993900" cy="1143092"/>
            </a:xfrm>
            <a:prstGeom prst="rect">
              <a:avLst/>
            </a:prstGeom>
          </p:spPr>
        </p:pic>
        <p:pic>
          <p:nvPicPr>
            <p:cNvPr id="12" name="그림 11">
              <a:extLst>
                <a:ext uri="{FF2B5EF4-FFF2-40B4-BE49-F238E27FC236}">
                  <a16:creationId xmlns:a16="http://schemas.microsoft.com/office/drawing/2014/main" id="{6BAB3C53-14AF-47A4-BDFE-52E70A284BB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428"/>
            <a:stretch/>
          </p:blipFill>
          <p:spPr>
            <a:xfrm rot="16200000">
              <a:off x="10849049" y="6019599"/>
              <a:ext cx="548261" cy="1128538"/>
            </a:xfrm>
            <a:prstGeom prst="rect">
              <a:avLst/>
            </a:prstGeom>
          </p:spPr>
        </p:pic>
        <p:pic>
          <p:nvPicPr>
            <p:cNvPr id="13" name="그림 12">
              <a:extLst>
                <a:ext uri="{FF2B5EF4-FFF2-40B4-BE49-F238E27FC236}">
                  <a16:creationId xmlns:a16="http://schemas.microsoft.com/office/drawing/2014/main" id="{9E483B31-A6BD-40A8-9E23-7A1B05063A25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714" b="37201"/>
            <a:stretch/>
          </p:blipFill>
          <p:spPr>
            <a:xfrm rot="16200000">
              <a:off x="11128817" y="5794815"/>
              <a:ext cx="1246047" cy="880319"/>
            </a:xfrm>
            <a:prstGeom prst="rect">
              <a:avLst/>
            </a:prstGeom>
          </p:spPr>
        </p:pic>
        <p:pic>
          <p:nvPicPr>
            <p:cNvPr id="14" name="그림 13">
              <a:extLst>
                <a:ext uri="{FF2B5EF4-FFF2-40B4-BE49-F238E27FC236}">
                  <a16:creationId xmlns:a16="http://schemas.microsoft.com/office/drawing/2014/main" id="{A21165DD-3DC1-467C-AB15-7E16E852042E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391"/>
            <a:stretch/>
          </p:blipFill>
          <p:spPr>
            <a:xfrm rot="16200000">
              <a:off x="10848436" y="2069540"/>
              <a:ext cx="1641258" cy="1045870"/>
            </a:xfrm>
            <a:prstGeom prst="rect">
              <a:avLst/>
            </a:prstGeom>
          </p:spPr>
        </p:pic>
        <p:pic>
          <p:nvPicPr>
            <p:cNvPr id="15" name="그림 14">
              <a:extLst>
                <a:ext uri="{FF2B5EF4-FFF2-40B4-BE49-F238E27FC236}">
                  <a16:creationId xmlns:a16="http://schemas.microsoft.com/office/drawing/2014/main" id="{C9747A24-4BA6-471D-8945-E7DBAECC52B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0203"/>
            <a:stretch/>
          </p:blipFill>
          <p:spPr>
            <a:xfrm rot="16200000">
              <a:off x="10835398" y="851163"/>
              <a:ext cx="1641258" cy="1071947"/>
            </a:xfrm>
            <a:prstGeom prst="rect">
              <a:avLst/>
            </a:prstGeom>
          </p:spPr>
        </p:pic>
        <p:pic>
          <p:nvPicPr>
            <p:cNvPr id="16" name="그림 15">
              <a:extLst>
                <a:ext uri="{FF2B5EF4-FFF2-40B4-BE49-F238E27FC236}">
                  <a16:creationId xmlns:a16="http://schemas.microsoft.com/office/drawing/2014/main" id="{A8E42269-CFA8-497E-8588-EC391405968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11320129" y="4482522"/>
              <a:ext cx="391589" cy="1268255"/>
            </a:xfrm>
            <a:prstGeom prst="rect">
              <a:avLst/>
            </a:prstGeom>
          </p:spPr>
        </p:pic>
        <p:pic>
          <p:nvPicPr>
            <p:cNvPr id="17" name="그림 16">
              <a:extLst>
                <a:ext uri="{FF2B5EF4-FFF2-40B4-BE49-F238E27FC236}">
                  <a16:creationId xmlns:a16="http://schemas.microsoft.com/office/drawing/2014/main" id="{CC45F0A5-6AF7-4851-B3C3-8533495C1E0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11035052" y="5492183"/>
              <a:ext cx="570124" cy="523224"/>
            </a:xfrm>
            <a:prstGeom prst="rect">
              <a:avLst/>
            </a:prstGeom>
          </p:spPr>
        </p:pic>
        <p:pic>
          <p:nvPicPr>
            <p:cNvPr id="18" name="그림 17">
              <a:extLst>
                <a:ext uri="{FF2B5EF4-FFF2-40B4-BE49-F238E27FC236}">
                  <a16:creationId xmlns:a16="http://schemas.microsoft.com/office/drawing/2014/main" id="{9F81F1C7-2139-4CE8-9E00-56106E9B8C97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3837"/>
            <a:stretch/>
          </p:blipFill>
          <p:spPr>
            <a:xfrm rot="16200000">
              <a:off x="10986088" y="4650779"/>
              <a:ext cx="1484353" cy="927472"/>
            </a:xfrm>
            <a:prstGeom prst="rect">
              <a:avLst/>
            </a:prstGeom>
          </p:spPr>
        </p:pic>
        <p:pic>
          <p:nvPicPr>
            <p:cNvPr id="19" name="그림 18">
              <a:extLst>
                <a:ext uri="{FF2B5EF4-FFF2-40B4-BE49-F238E27FC236}">
                  <a16:creationId xmlns:a16="http://schemas.microsoft.com/office/drawing/2014/main" id="{87EA15D3-C2AF-4CD2-A328-F8AF55E46A27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3041"/>
            <a:stretch/>
          </p:blipFill>
          <p:spPr>
            <a:xfrm rot="16200000" flipH="1">
              <a:off x="11232731" y="3333474"/>
              <a:ext cx="854710" cy="1063830"/>
            </a:xfrm>
            <a:prstGeom prst="rect">
              <a:avLst/>
            </a:prstGeom>
          </p:spPr>
        </p:pic>
        <p:pic>
          <p:nvPicPr>
            <p:cNvPr id="20" name="그림 19">
              <a:extLst>
                <a:ext uri="{FF2B5EF4-FFF2-40B4-BE49-F238E27FC236}">
                  <a16:creationId xmlns:a16="http://schemas.microsoft.com/office/drawing/2014/main" id="{388F7CE2-1788-4F20-81A6-5904A4FD75B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7710"/>
            <a:stretch/>
          </p:blipFill>
          <p:spPr>
            <a:xfrm rot="16200000">
              <a:off x="11179796" y="3223139"/>
              <a:ext cx="1251888" cy="772520"/>
            </a:xfrm>
            <a:prstGeom prst="rect">
              <a:avLst/>
            </a:prstGeom>
          </p:spPr>
        </p:pic>
        <p:pic>
          <p:nvPicPr>
            <p:cNvPr id="21" name="그림 20">
              <a:extLst>
                <a:ext uri="{FF2B5EF4-FFF2-40B4-BE49-F238E27FC236}">
                  <a16:creationId xmlns:a16="http://schemas.microsoft.com/office/drawing/2014/main" id="{EECA9BCF-EECE-4BFC-ACE3-13218F2CB53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0055" b="27106"/>
            <a:stretch/>
          </p:blipFill>
          <p:spPr>
            <a:xfrm rot="16200000">
              <a:off x="11253762" y="57918"/>
              <a:ext cx="996157" cy="880319"/>
            </a:xfrm>
            <a:prstGeom prst="rect">
              <a:avLst/>
            </a:prstGeom>
          </p:spPr>
        </p:pic>
      </p:grpSp>
      <p:grpSp>
        <p:nvGrpSpPr>
          <p:cNvPr id="24" name="그룹 23">
            <a:extLst>
              <a:ext uri="{FF2B5EF4-FFF2-40B4-BE49-F238E27FC236}">
                <a16:creationId xmlns:a16="http://schemas.microsoft.com/office/drawing/2014/main" id="{CCC7B23C-B818-4E55-B733-96C47313D3B3}"/>
              </a:ext>
            </a:extLst>
          </p:cNvPr>
          <p:cNvGrpSpPr/>
          <p:nvPr userDrawn="1"/>
        </p:nvGrpSpPr>
        <p:grpSpPr>
          <a:xfrm flipH="1" flipV="1">
            <a:off x="0" y="-1"/>
            <a:ext cx="1993900" cy="6857999"/>
            <a:chOff x="10198101" y="-1"/>
            <a:chExt cx="1993900" cy="6857999"/>
          </a:xfrm>
        </p:grpSpPr>
        <p:pic>
          <p:nvPicPr>
            <p:cNvPr id="25" name="그림 24">
              <a:extLst>
                <a:ext uri="{FF2B5EF4-FFF2-40B4-BE49-F238E27FC236}">
                  <a16:creationId xmlns:a16="http://schemas.microsoft.com/office/drawing/2014/main" id="{1B4D0033-A7C2-4F7F-8679-3DD86A00D23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10595751" y="1355708"/>
              <a:ext cx="995906" cy="1069588"/>
            </a:xfrm>
            <a:prstGeom prst="rect">
              <a:avLst/>
            </a:prstGeom>
          </p:spPr>
        </p:pic>
        <p:grpSp>
          <p:nvGrpSpPr>
            <p:cNvPr id="26" name="그룹 25">
              <a:extLst>
                <a:ext uri="{FF2B5EF4-FFF2-40B4-BE49-F238E27FC236}">
                  <a16:creationId xmlns:a16="http://schemas.microsoft.com/office/drawing/2014/main" id="{EE39452B-7E6E-4058-8565-002AF8FC2B98}"/>
                </a:ext>
              </a:extLst>
            </p:cNvPr>
            <p:cNvGrpSpPr/>
            <p:nvPr userDrawn="1"/>
          </p:nvGrpSpPr>
          <p:grpSpPr>
            <a:xfrm rot="16200000" flipH="1">
              <a:off x="10832669" y="369093"/>
              <a:ext cx="770191" cy="1068151"/>
              <a:chOff x="2826385" y="2367130"/>
              <a:chExt cx="828161" cy="1148547"/>
            </a:xfrm>
          </p:grpSpPr>
          <p:pic>
            <p:nvPicPr>
              <p:cNvPr id="40" name="그림 39">
                <a:extLst>
                  <a:ext uri="{FF2B5EF4-FFF2-40B4-BE49-F238E27FC236}">
                    <a16:creationId xmlns:a16="http://schemas.microsoft.com/office/drawing/2014/main" id="{DCB50D9A-1099-4113-8AD5-BC0F64834410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826385" y="2713355"/>
                <a:ext cx="781139" cy="715645"/>
              </a:xfrm>
              <a:prstGeom prst="rect">
                <a:avLst/>
              </a:prstGeom>
            </p:spPr>
          </p:pic>
          <p:pic>
            <p:nvPicPr>
              <p:cNvPr id="41" name="그림 40">
                <a:extLst>
                  <a:ext uri="{FF2B5EF4-FFF2-40B4-BE49-F238E27FC236}">
                    <a16:creationId xmlns:a16="http://schemas.microsoft.com/office/drawing/2014/main" id="{118A2173-07D6-4C7F-A5DE-FB5068D80E12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299918" y="2367130"/>
                <a:ext cx="354628" cy="1148547"/>
              </a:xfrm>
              <a:prstGeom prst="rect">
                <a:avLst/>
              </a:prstGeom>
            </p:spPr>
          </p:pic>
        </p:grpSp>
        <p:pic>
          <p:nvPicPr>
            <p:cNvPr id="27" name="그림 26">
              <a:extLst>
                <a:ext uri="{FF2B5EF4-FFF2-40B4-BE49-F238E27FC236}">
                  <a16:creationId xmlns:a16="http://schemas.microsoft.com/office/drawing/2014/main" id="{7ADE3FD4-6ADD-4BA0-A06B-D5FC5E3BA36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659"/>
            <a:stretch/>
          </p:blipFill>
          <p:spPr>
            <a:xfrm rot="16200000" flipH="1">
              <a:off x="10950219" y="-221466"/>
              <a:ext cx="459407" cy="902342"/>
            </a:xfrm>
            <a:prstGeom prst="rect">
              <a:avLst/>
            </a:prstGeom>
          </p:spPr>
        </p:pic>
        <p:pic>
          <p:nvPicPr>
            <p:cNvPr id="28" name="그림 27">
              <a:extLst>
                <a:ext uri="{FF2B5EF4-FFF2-40B4-BE49-F238E27FC236}">
                  <a16:creationId xmlns:a16="http://schemas.microsoft.com/office/drawing/2014/main" id="{8E4F045C-C5B0-4844-84DF-98E8065558C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9118"/>
            <a:stretch/>
          </p:blipFill>
          <p:spPr>
            <a:xfrm rot="16200000" flipH="1">
              <a:off x="11430032" y="3950316"/>
              <a:ext cx="545443" cy="978495"/>
            </a:xfrm>
            <a:prstGeom prst="rect">
              <a:avLst/>
            </a:prstGeom>
          </p:spPr>
        </p:pic>
        <p:pic>
          <p:nvPicPr>
            <p:cNvPr id="29" name="그림 28">
              <a:extLst>
                <a:ext uri="{FF2B5EF4-FFF2-40B4-BE49-F238E27FC236}">
                  <a16:creationId xmlns:a16="http://schemas.microsoft.com/office/drawing/2014/main" id="{77B02581-76BE-4668-8E9F-190AAD83C83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991"/>
            <a:stretch/>
          </p:blipFill>
          <p:spPr>
            <a:xfrm flipH="1">
              <a:off x="10198101" y="5242642"/>
              <a:ext cx="1993900" cy="1143092"/>
            </a:xfrm>
            <a:prstGeom prst="rect">
              <a:avLst/>
            </a:prstGeom>
          </p:spPr>
        </p:pic>
        <p:pic>
          <p:nvPicPr>
            <p:cNvPr id="30" name="그림 29">
              <a:extLst>
                <a:ext uri="{FF2B5EF4-FFF2-40B4-BE49-F238E27FC236}">
                  <a16:creationId xmlns:a16="http://schemas.microsoft.com/office/drawing/2014/main" id="{742F7E62-556F-436B-A5F7-DC5484545BF5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428"/>
            <a:stretch/>
          </p:blipFill>
          <p:spPr>
            <a:xfrm rot="16200000">
              <a:off x="10849049" y="6019599"/>
              <a:ext cx="548261" cy="1128538"/>
            </a:xfrm>
            <a:prstGeom prst="rect">
              <a:avLst/>
            </a:prstGeom>
          </p:spPr>
        </p:pic>
        <p:pic>
          <p:nvPicPr>
            <p:cNvPr id="31" name="그림 30">
              <a:extLst>
                <a:ext uri="{FF2B5EF4-FFF2-40B4-BE49-F238E27FC236}">
                  <a16:creationId xmlns:a16="http://schemas.microsoft.com/office/drawing/2014/main" id="{F1D16541-C5E0-43D1-B15D-1384D473B35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714" b="37201"/>
            <a:stretch/>
          </p:blipFill>
          <p:spPr>
            <a:xfrm rot="16200000">
              <a:off x="11128817" y="5794815"/>
              <a:ext cx="1246047" cy="880319"/>
            </a:xfrm>
            <a:prstGeom prst="rect">
              <a:avLst/>
            </a:prstGeom>
          </p:spPr>
        </p:pic>
        <p:pic>
          <p:nvPicPr>
            <p:cNvPr id="32" name="그림 31">
              <a:extLst>
                <a:ext uri="{FF2B5EF4-FFF2-40B4-BE49-F238E27FC236}">
                  <a16:creationId xmlns:a16="http://schemas.microsoft.com/office/drawing/2014/main" id="{1A3788A8-9B92-47F8-93B6-BA8C3318BD1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391"/>
            <a:stretch/>
          </p:blipFill>
          <p:spPr>
            <a:xfrm rot="16200000">
              <a:off x="10848436" y="2069540"/>
              <a:ext cx="1641258" cy="1045870"/>
            </a:xfrm>
            <a:prstGeom prst="rect">
              <a:avLst/>
            </a:prstGeom>
          </p:spPr>
        </p:pic>
        <p:pic>
          <p:nvPicPr>
            <p:cNvPr id="33" name="그림 32">
              <a:extLst>
                <a:ext uri="{FF2B5EF4-FFF2-40B4-BE49-F238E27FC236}">
                  <a16:creationId xmlns:a16="http://schemas.microsoft.com/office/drawing/2014/main" id="{0FBA1A3B-D62C-4373-B543-7818A091B20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0203"/>
            <a:stretch/>
          </p:blipFill>
          <p:spPr>
            <a:xfrm rot="16200000">
              <a:off x="10835398" y="851163"/>
              <a:ext cx="1641258" cy="1071947"/>
            </a:xfrm>
            <a:prstGeom prst="rect">
              <a:avLst/>
            </a:prstGeom>
          </p:spPr>
        </p:pic>
        <p:pic>
          <p:nvPicPr>
            <p:cNvPr id="34" name="그림 33">
              <a:extLst>
                <a:ext uri="{FF2B5EF4-FFF2-40B4-BE49-F238E27FC236}">
                  <a16:creationId xmlns:a16="http://schemas.microsoft.com/office/drawing/2014/main" id="{707D2CF8-9C85-463C-AA1A-AA15E927FB7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11320129" y="4482522"/>
              <a:ext cx="391589" cy="1268255"/>
            </a:xfrm>
            <a:prstGeom prst="rect">
              <a:avLst/>
            </a:prstGeom>
          </p:spPr>
        </p:pic>
        <p:pic>
          <p:nvPicPr>
            <p:cNvPr id="35" name="그림 34">
              <a:extLst>
                <a:ext uri="{FF2B5EF4-FFF2-40B4-BE49-F238E27FC236}">
                  <a16:creationId xmlns:a16="http://schemas.microsoft.com/office/drawing/2014/main" id="{D361D7F3-7F63-4616-A873-27CF07D3771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11035052" y="5492183"/>
              <a:ext cx="570124" cy="523224"/>
            </a:xfrm>
            <a:prstGeom prst="rect">
              <a:avLst/>
            </a:prstGeom>
          </p:spPr>
        </p:pic>
        <p:pic>
          <p:nvPicPr>
            <p:cNvPr id="36" name="그림 35">
              <a:extLst>
                <a:ext uri="{FF2B5EF4-FFF2-40B4-BE49-F238E27FC236}">
                  <a16:creationId xmlns:a16="http://schemas.microsoft.com/office/drawing/2014/main" id="{876A8A6F-ED83-4D5E-8E85-8937896DDA8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3837"/>
            <a:stretch/>
          </p:blipFill>
          <p:spPr>
            <a:xfrm rot="16200000">
              <a:off x="10986088" y="4650779"/>
              <a:ext cx="1484353" cy="927472"/>
            </a:xfrm>
            <a:prstGeom prst="rect">
              <a:avLst/>
            </a:prstGeom>
          </p:spPr>
        </p:pic>
        <p:pic>
          <p:nvPicPr>
            <p:cNvPr id="37" name="그림 36">
              <a:extLst>
                <a:ext uri="{FF2B5EF4-FFF2-40B4-BE49-F238E27FC236}">
                  <a16:creationId xmlns:a16="http://schemas.microsoft.com/office/drawing/2014/main" id="{BC7AF50E-CABF-469D-9EC6-9323417026B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3041"/>
            <a:stretch/>
          </p:blipFill>
          <p:spPr>
            <a:xfrm rot="16200000" flipH="1">
              <a:off x="11232731" y="3333474"/>
              <a:ext cx="854710" cy="1063830"/>
            </a:xfrm>
            <a:prstGeom prst="rect">
              <a:avLst/>
            </a:prstGeom>
          </p:spPr>
        </p:pic>
        <p:pic>
          <p:nvPicPr>
            <p:cNvPr id="38" name="그림 37">
              <a:extLst>
                <a:ext uri="{FF2B5EF4-FFF2-40B4-BE49-F238E27FC236}">
                  <a16:creationId xmlns:a16="http://schemas.microsoft.com/office/drawing/2014/main" id="{EC7EA8DA-94C8-4714-B3CF-4D2B10F82E1B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7710"/>
            <a:stretch/>
          </p:blipFill>
          <p:spPr>
            <a:xfrm rot="16200000">
              <a:off x="11179796" y="3223139"/>
              <a:ext cx="1251888" cy="772520"/>
            </a:xfrm>
            <a:prstGeom prst="rect">
              <a:avLst/>
            </a:prstGeom>
          </p:spPr>
        </p:pic>
        <p:pic>
          <p:nvPicPr>
            <p:cNvPr id="39" name="그림 38">
              <a:extLst>
                <a:ext uri="{FF2B5EF4-FFF2-40B4-BE49-F238E27FC236}">
                  <a16:creationId xmlns:a16="http://schemas.microsoft.com/office/drawing/2014/main" id="{BC4F18CC-4BD3-48C5-AE98-B85F98A6BD81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0055" b="27106"/>
            <a:stretch/>
          </p:blipFill>
          <p:spPr>
            <a:xfrm rot="16200000">
              <a:off x="11253762" y="57918"/>
              <a:ext cx="996157" cy="88031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17918164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3">
            <a:hlinkClick r:id="rId2"/>
            <a:extLst>
              <a:ext uri="{FF2B5EF4-FFF2-40B4-BE49-F238E27FC236}">
                <a16:creationId xmlns:a16="http://schemas.microsoft.com/office/drawing/2014/main" id="{4C36242D-56FB-418D-8BA5-63905B449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6024563" y="7063924"/>
            <a:ext cx="1732461" cy="190500"/>
          </a:xfrm>
          <a:prstGeom prst="rect">
            <a:avLst/>
          </a:prstGeom>
        </p:spPr>
      </p:pic>
      <p:sp>
        <p:nvSpPr>
          <p:cNvPr id="7" name="TextBox 6">
            <a:hlinkClick r:id="rId5"/>
            <a:extLst>
              <a:ext uri="{FF2B5EF4-FFF2-40B4-BE49-F238E27FC236}">
                <a16:creationId xmlns:a16="http://schemas.microsoft.com/office/drawing/2014/main" id="{393FDB3B-729E-4F76-8C92-068AD809E62F}"/>
              </a:ext>
            </a:extLst>
          </p:cNvPr>
          <p:cNvSpPr txBox="1"/>
          <p:nvPr userDrawn="1"/>
        </p:nvSpPr>
        <p:spPr>
          <a:xfrm>
            <a:off x="4434976" y="7063924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그룹 3">
            <a:extLst>
              <a:ext uri="{FF2B5EF4-FFF2-40B4-BE49-F238E27FC236}">
                <a16:creationId xmlns:a16="http://schemas.microsoft.com/office/drawing/2014/main" id="{B7209D8B-D01A-44DA-B009-383C99951937}"/>
              </a:ext>
            </a:extLst>
          </p:cNvPr>
          <p:cNvGrpSpPr/>
          <p:nvPr userDrawn="1"/>
        </p:nvGrpSpPr>
        <p:grpSpPr>
          <a:xfrm rot="10800000">
            <a:off x="9485420" y="0"/>
            <a:ext cx="2706579" cy="1930400"/>
            <a:chOff x="-1" y="4743040"/>
            <a:chExt cx="2965347" cy="2114960"/>
          </a:xfrm>
        </p:grpSpPr>
        <p:pic>
          <p:nvPicPr>
            <p:cNvPr id="5" name="그림 4">
              <a:extLst>
                <a:ext uri="{FF2B5EF4-FFF2-40B4-BE49-F238E27FC236}">
                  <a16:creationId xmlns:a16="http://schemas.microsoft.com/office/drawing/2014/main" id="{A99C91E8-3C8E-45C6-99E4-272CD4E497F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6104"/>
            <a:stretch/>
          </p:blipFill>
          <p:spPr>
            <a:xfrm rot="3600000">
              <a:off x="2310200" y="5989026"/>
              <a:ext cx="354628" cy="848729"/>
            </a:xfrm>
            <a:prstGeom prst="rect">
              <a:avLst/>
            </a:prstGeom>
          </p:spPr>
        </p:pic>
        <p:pic>
          <p:nvPicPr>
            <p:cNvPr id="8" name="그림 7">
              <a:extLst>
                <a:ext uri="{FF2B5EF4-FFF2-40B4-BE49-F238E27FC236}">
                  <a16:creationId xmlns:a16="http://schemas.microsoft.com/office/drawing/2014/main" id="{F9A7E832-4B76-4465-B4F4-A6AD9A72D9E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0114" y="5285104"/>
              <a:ext cx="1101582" cy="1150144"/>
            </a:xfrm>
            <a:prstGeom prst="rect">
              <a:avLst/>
            </a:prstGeom>
          </p:spPr>
        </p:pic>
        <p:pic>
          <p:nvPicPr>
            <p:cNvPr id="9" name="그림 8">
              <a:extLst>
                <a:ext uri="{FF2B5EF4-FFF2-40B4-BE49-F238E27FC236}">
                  <a16:creationId xmlns:a16="http://schemas.microsoft.com/office/drawing/2014/main" id="{F3FAE523-B688-4632-8B18-C29E3F8EF4A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6845"/>
            <a:stretch/>
          </p:blipFill>
          <p:spPr>
            <a:xfrm rot="5400000">
              <a:off x="-447191" y="5190230"/>
              <a:ext cx="1494974" cy="600593"/>
            </a:xfrm>
            <a:prstGeom prst="rect">
              <a:avLst/>
            </a:prstGeom>
          </p:spPr>
        </p:pic>
        <p:pic>
          <p:nvPicPr>
            <p:cNvPr id="10" name="그림 9">
              <a:extLst>
                <a:ext uri="{FF2B5EF4-FFF2-40B4-BE49-F238E27FC236}">
                  <a16:creationId xmlns:a16="http://schemas.microsoft.com/office/drawing/2014/main" id="{C59102ED-6DD9-4389-B2EF-EEEDF9AA849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649"/>
            <a:stretch/>
          </p:blipFill>
          <p:spPr>
            <a:xfrm>
              <a:off x="1396774" y="6002859"/>
              <a:ext cx="1053021" cy="855141"/>
            </a:xfrm>
            <a:prstGeom prst="rect">
              <a:avLst/>
            </a:prstGeom>
          </p:spPr>
        </p:pic>
        <p:pic>
          <p:nvPicPr>
            <p:cNvPr id="11" name="그림 10">
              <a:extLst>
                <a:ext uri="{FF2B5EF4-FFF2-40B4-BE49-F238E27FC236}">
                  <a16:creationId xmlns:a16="http://schemas.microsoft.com/office/drawing/2014/main" id="{CC74C410-E30D-4526-BAB8-388372A1EDC1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694" t="13774"/>
            <a:stretch/>
          </p:blipFill>
          <p:spPr>
            <a:xfrm flipV="1">
              <a:off x="0" y="5568950"/>
              <a:ext cx="1220905" cy="1289050"/>
            </a:xfrm>
            <a:prstGeom prst="rect">
              <a:avLst/>
            </a:prstGeom>
          </p:spPr>
        </p:pic>
        <p:pic>
          <p:nvPicPr>
            <p:cNvPr id="12" name="그림 11">
              <a:extLst>
                <a:ext uri="{FF2B5EF4-FFF2-40B4-BE49-F238E27FC236}">
                  <a16:creationId xmlns:a16="http://schemas.microsoft.com/office/drawing/2014/main" id="{BB1A4F79-F48C-4408-A70A-08CB0EE4DE5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024"/>
            <a:stretch/>
          </p:blipFill>
          <p:spPr>
            <a:xfrm>
              <a:off x="2343949" y="6430429"/>
              <a:ext cx="621397" cy="427571"/>
            </a:xfrm>
            <a:prstGeom prst="rect">
              <a:avLst/>
            </a:prstGeom>
          </p:spPr>
        </p:pic>
        <p:pic>
          <p:nvPicPr>
            <p:cNvPr id="13" name="그림 12">
              <a:extLst>
                <a:ext uri="{FF2B5EF4-FFF2-40B4-BE49-F238E27FC236}">
                  <a16:creationId xmlns:a16="http://schemas.microsoft.com/office/drawing/2014/main" id="{00880728-7B1B-4696-8A04-2B59A44585A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9742"/>
            <a:stretch/>
          </p:blipFill>
          <p:spPr>
            <a:xfrm>
              <a:off x="821703" y="6143774"/>
              <a:ext cx="765797" cy="714226"/>
            </a:xfrm>
            <a:prstGeom prst="rect">
              <a:avLst/>
            </a:prstGeom>
          </p:spPr>
        </p:pic>
      </p:grpSp>
      <p:grpSp>
        <p:nvGrpSpPr>
          <p:cNvPr id="14" name="그룹 13">
            <a:extLst>
              <a:ext uri="{FF2B5EF4-FFF2-40B4-BE49-F238E27FC236}">
                <a16:creationId xmlns:a16="http://schemas.microsoft.com/office/drawing/2014/main" id="{212729A3-EEB8-495E-ABD7-7A1902AF516E}"/>
              </a:ext>
            </a:extLst>
          </p:cNvPr>
          <p:cNvGrpSpPr/>
          <p:nvPr userDrawn="1"/>
        </p:nvGrpSpPr>
        <p:grpSpPr>
          <a:xfrm>
            <a:off x="0" y="4685338"/>
            <a:ext cx="3727206" cy="2172662"/>
            <a:chOff x="0" y="4685338"/>
            <a:chExt cx="3727206" cy="2172662"/>
          </a:xfrm>
        </p:grpSpPr>
        <p:pic>
          <p:nvPicPr>
            <p:cNvPr id="15" name="그림 14">
              <a:extLst>
                <a:ext uri="{FF2B5EF4-FFF2-40B4-BE49-F238E27FC236}">
                  <a16:creationId xmlns:a16="http://schemas.microsoft.com/office/drawing/2014/main" id="{275E99FC-8CA9-407A-B4BE-B69CC5F7389B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619"/>
            <a:stretch/>
          </p:blipFill>
          <p:spPr>
            <a:xfrm>
              <a:off x="1682506" y="5848427"/>
              <a:ext cx="2044700" cy="1009573"/>
            </a:xfrm>
            <a:prstGeom prst="rect">
              <a:avLst/>
            </a:prstGeom>
          </p:spPr>
        </p:pic>
        <p:pic>
          <p:nvPicPr>
            <p:cNvPr id="16" name="그림 15">
              <a:extLst>
                <a:ext uri="{FF2B5EF4-FFF2-40B4-BE49-F238E27FC236}">
                  <a16:creationId xmlns:a16="http://schemas.microsoft.com/office/drawing/2014/main" id="{463EB69C-A4DB-4696-BEE0-92C5826A7806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340"/>
            <a:stretch/>
          </p:blipFill>
          <p:spPr>
            <a:xfrm rot="10800000">
              <a:off x="2028801" y="6035885"/>
              <a:ext cx="1086247" cy="822115"/>
            </a:xfrm>
            <a:prstGeom prst="rect">
              <a:avLst/>
            </a:prstGeom>
          </p:spPr>
        </p:pic>
        <p:pic>
          <p:nvPicPr>
            <p:cNvPr id="17" name="그림 16">
              <a:extLst>
                <a:ext uri="{FF2B5EF4-FFF2-40B4-BE49-F238E27FC236}">
                  <a16:creationId xmlns:a16="http://schemas.microsoft.com/office/drawing/2014/main" id="{6EBBF077-9C6B-4562-A6DD-A96F9898267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85263" y="5478278"/>
              <a:ext cx="965089" cy="1075455"/>
            </a:xfrm>
            <a:prstGeom prst="rect">
              <a:avLst/>
            </a:prstGeom>
          </p:spPr>
        </p:pic>
        <p:pic>
          <p:nvPicPr>
            <p:cNvPr id="18" name="그림 17">
              <a:extLst>
                <a:ext uri="{FF2B5EF4-FFF2-40B4-BE49-F238E27FC236}">
                  <a16:creationId xmlns:a16="http://schemas.microsoft.com/office/drawing/2014/main" id="{7ED416D9-5FE8-4714-BDEC-5B96B835E82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857"/>
            <a:stretch/>
          </p:blipFill>
          <p:spPr>
            <a:xfrm>
              <a:off x="1422820" y="5814084"/>
              <a:ext cx="1401715" cy="1043916"/>
            </a:xfrm>
            <a:prstGeom prst="rect">
              <a:avLst/>
            </a:prstGeom>
          </p:spPr>
        </p:pic>
        <p:pic>
          <p:nvPicPr>
            <p:cNvPr id="19" name="그림 18">
              <a:extLst>
                <a:ext uri="{FF2B5EF4-FFF2-40B4-BE49-F238E27FC236}">
                  <a16:creationId xmlns:a16="http://schemas.microsoft.com/office/drawing/2014/main" id="{9F708B8C-E125-492B-A975-0375D790C20A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1523"/>
            <a:stretch/>
          </p:blipFill>
          <p:spPr>
            <a:xfrm>
              <a:off x="697215" y="6070418"/>
              <a:ext cx="1217874" cy="787582"/>
            </a:xfrm>
            <a:prstGeom prst="rect">
              <a:avLst/>
            </a:prstGeom>
          </p:spPr>
        </p:pic>
        <p:pic>
          <p:nvPicPr>
            <p:cNvPr id="20" name="그림 19">
              <a:extLst>
                <a:ext uri="{FF2B5EF4-FFF2-40B4-BE49-F238E27FC236}">
                  <a16:creationId xmlns:a16="http://schemas.microsoft.com/office/drawing/2014/main" id="{A333759D-21C6-4817-B656-D7FA1A574325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703"/>
            <a:stretch/>
          </p:blipFill>
          <p:spPr>
            <a:xfrm rot="5400000" flipV="1">
              <a:off x="-653203" y="5338541"/>
              <a:ext cx="2044700" cy="738294"/>
            </a:xfrm>
            <a:prstGeom prst="rect">
              <a:avLst/>
            </a:prstGeom>
          </p:spPr>
        </p:pic>
        <p:pic>
          <p:nvPicPr>
            <p:cNvPr id="21" name="그림 20">
              <a:extLst>
                <a:ext uri="{FF2B5EF4-FFF2-40B4-BE49-F238E27FC236}">
                  <a16:creationId xmlns:a16="http://schemas.microsoft.com/office/drawing/2014/main" id="{086C0B53-60E5-4761-941A-B9D9FA18E0D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496" b="23822"/>
            <a:stretch/>
          </p:blipFill>
          <p:spPr>
            <a:xfrm>
              <a:off x="0" y="5677717"/>
              <a:ext cx="1118118" cy="1180283"/>
            </a:xfrm>
            <a:prstGeom prst="rect">
              <a:avLst/>
            </a:prstGeom>
          </p:spPr>
        </p:pic>
        <p:pic>
          <p:nvPicPr>
            <p:cNvPr id="22" name="그림 21">
              <a:extLst>
                <a:ext uri="{FF2B5EF4-FFF2-40B4-BE49-F238E27FC236}">
                  <a16:creationId xmlns:a16="http://schemas.microsoft.com/office/drawing/2014/main" id="{325291BF-9D5A-41A2-BBA3-D3A2A05120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9113" y="5511785"/>
              <a:ext cx="463237" cy="45891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2115334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3">
            <a:hlinkClick r:id="rId2"/>
            <a:extLst>
              <a:ext uri="{FF2B5EF4-FFF2-40B4-BE49-F238E27FC236}">
                <a16:creationId xmlns:a16="http://schemas.microsoft.com/office/drawing/2014/main" id="{4C36242D-56FB-418D-8BA5-63905B449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6024563" y="7063924"/>
            <a:ext cx="1732461" cy="190500"/>
          </a:xfrm>
          <a:prstGeom prst="rect">
            <a:avLst/>
          </a:prstGeom>
        </p:spPr>
      </p:pic>
      <p:sp>
        <p:nvSpPr>
          <p:cNvPr id="7" name="TextBox 6">
            <a:hlinkClick r:id="rId5"/>
            <a:extLst>
              <a:ext uri="{FF2B5EF4-FFF2-40B4-BE49-F238E27FC236}">
                <a16:creationId xmlns:a16="http://schemas.microsoft.com/office/drawing/2014/main" id="{393FDB3B-729E-4F76-8C92-068AD809E62F}"/>
              </a:ext>
            </a:extLst>
          </p:cNvPr>
          <p:cNvSpPr txBox="1"/>
          <p:nvPr userDrawn="1"/>
        </p:nvSpPr>
        <p:spPr>
          <a:xfrm>
            <a:off x="4434976" y="7063924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A8201E63-D3B5-43A4-8967-92B6DB7D2997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8108" y="5518091"/>
            <a:ext cx="817115" cy="877570"/>
          </a:xfrm>
          <a:prstGeom prst="rect">
            <a:avLst/>
          </a:prstGeom>
        </p:spPr>
      </p:pic>
      <p:grpSp>
        <p:nvGrpSpPr>
          <p:cNvPr id="8" name="그룹 7">
            <a:extLst>
              <a:ext uri="{FF2B5EF4-FFF2-40B4-BE49-F238E27FC236}">
                <a16:creationId xmlns:a16="http://schemas.microsoft.com/office/drawing/2014/main" id="{A3B90C14-EFD4-4D3D-8DEB-D7CD780B2FCE}"/>
              </a:ext>
            </a:extLst>
          </p:cNvPr>
          <p:cNvGrpSpPr/>
          <p:nvPr userDrawn="1"/>
        </p:nvGrpSpPr>
        <p:grpSpPr>
          <a:xfrm flipH="1">
            <a:off x="11068734" y="5480896"/>
            <a:ext cx="828161" cy="1148547"/>
            <a:chOff x="2826385" y="2367130"/>
            <a:chExt cx="828161" cy="1148547"/>
          </a:xfrm>
        </p:grpSpPr>
        <p:pic>
          <p:nvPicPr>
            <p:cNvPr id="22" name="그림 21">
              <a:extLst>
                <a:ext uri="{FF2B5EF4-FFF2-40B4-BE49-F238E27FC236}">
                  <a16:creationId xmlns:a16="http://schemas.microsoft.com/office/drawing/2014/main" id="{9DA8CEA1-C646-4F8E-8666-A667D267E72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26385" y="2713355"/>
              <a:ext cx="781139" cy="715645"/>
            </a:xfrm>
            <a:prstGeom prst="rect">
              <a:avLst/>
            </a:prstGeom>
          </p:spPr>
        </p:pic>
        <p:pic>
          <p:nvPicPr>
            <p:cNvPr id="23" name="그림 22">
              <a:extLst>
                <a:ext uri="{FF2B5EF4-FFF2-40B4-BE49-F238E27FC236}">
                  <a16:creationId xmlns:a16="http://schemas.microsoft.com/office/drawing/2014/main" id="{44052735-FBA7-4DE3-A62E-D12DFDDB8D5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99918" y="2367130"/>
              <a:ext cx="354628" cy="1148547"/>
            </a:xfrm>
            <a:prstGeom prst="rect">
              <a:avLst/>
            </a:prstGeom>
          </p:spPr>
        </p:pic>
      </p:grpSp>
      <p:pic>
        <p:nvPicPr>
          <p:cNvPr id="9" name="그림 8">
            <a:extLst>
              <a:ext uri="{FF2B5EF4-FFF2-40B4-BE49-F238E27FC236}">
                <a16:creationId xmlns:a16="http://schemas.microsoft.com/office/drawing/2014/main" id="{30E99945-F733-4BA1-8E6C-1CF8E363C92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34"/>
          <a:stretch/>
        </p:blipFill>
        <p:spPr>
          <a:xfrm flipH="1">
            <a:off x="11691535" y="5464485"/>
            <a:ext cx="500465" cy="1134169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65C480ED-5E87-40CE-A763-5A570688698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118"/>
          <a:stretch/>
        </p:blipFill>
        <p:spPr>
          <a:xfrm flipH="1">
            <a:off x="1760503" y="6055170"/>
            <a:ext cx="447522" cy="802830"/>
          </a:xfrm>
          <a:prstGeom prst="rect">
            <a:avLst/>
          </a:pr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4F76B5BE-4B0F-4CCA-AA02-D17B6DD414B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91"/>
          <a:stretch/>
        </p:blipFill>
        <p:spPr>
          <a:xfrm rot="5400000" flipH="1">
            <a:off x="38448" y="5571089"/>
            <a:ext cx="1635944" cy="937878"/>
          </a:xfrm>
          <a:prstGeom prst="rect">
            <a:avLst/>
          </a:prstGeom>
        </p:spPr>
      </p:pic>
      <p:pic>
        <p:nvPicPr>
          <p:cNvPr id="12" name="그림 11">
            <a:extLst>
              <a:ext uri="{FF2B5EF4-FFF2-40B4-BE49-F238E27FC236}">
                <a16:creationId xmlns:a16="http://schemas.microsoft.com/office/drawing/2014/main" id="{AC186DFD-08D4-4BEF-907A-0FBAA26EC2E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28"/>
          <a:stretch/>
        </p:blipFill>
        <p:spPr>
          <a:xfrm>
            <a:off x="0" y="5518091"/>
            <a:ext cx="449834" cy="925937"/>
          </a:xfrm>
          <a:prstGeom prst="rect">
            <a:avLst/>
          </a:prstGeom>
        </p:spPr>
      </p:pic>
      <p:pic>
        <p:nvPicPr>
          <p:cNvPr id="13" name="그림 12">
            <a:extLst>
              <a:ext uri="{FF2B5EF4-FFF2-40B4-BE49-F238E27FC236}">
                <a16:creationId xmlns:a16="http://schemas.microsoft.com/office/drawing/2014/main" id="{578DB0C1-D0C6-4FB3-80C0-379F496BF23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14" b="37201"/>
          <a:stretch/>
        </p:blipFill>
        <p:spPr>
          <a:xfrm>
            <a:off x="0" y="6135721"/>
            <a:ext cx="1022350" cy="722279"/>
          </a:xfrm>
          <a:prstGeom prst="rect">
            <a:avLst/>
          </a:prstGeom>
        </p:spPr>
      </p:pic>
      <p:pic>
        <p:nvPicPr>
          <p:cNvPr id="14" name="그림 13">
            <a:extLst>
              <a:ext uri="{FF2B5EF4-FFF2-40B4-BE49-F238E27FC236}">
                <a16:creationId xmlns:a16="http://schemas.microsoft.com/office/drawing/2014/main" id="{65A36AD5-73E0-4DD4-A6D7-B6C8B39CAE0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391"/>
          <a:stretch/>
        </p:blipFill>
        <p:spPr>
          <a:xfrm>
            <a:off x="9387410" y="5999890"/>
            <a:ext cx="1346610" cy="858110"/>
          </a:xfrm>
          <a:prstGeom prst="rect">
            <a:avLst/>
          </a:prstGeom>
        </p:spPr>
      </p:pic>
      <p:pic>
        <p:nvPicPr>
          <p:cNvPr id="15" name="그림 14">
            <a:extLst>
              <a:ext uri="{FF2B5EF4-FFF2-40B4-BE49-F238E27FC236}">
                <a16:creationId xmlns:a16="http://schemas.microsoft.com/office/drawing/2014/main" id="{AE852AAB-2E11-4097-A720-231C91138D6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203"/>
          <a:stretch/>
        </p:blipFill>
        <p:spPr>
          <a:xfrm>
            <a:off x="10376359" y="5978495"/>
            <a:ext cx="1346610" cy="879505"/>
          </a:xfrm>
          <a:prstGeom prst="rect">
            <a:avLst/>
          </a:prstGeom>
        </p:spPr>
      </p:pic>
      <p:pic>
        <p:nvPicPr>
          <p:cNvPr id="16" name="그림 15">
            <a:extLst>
              <a:ext uri="{FF2B5EF4-FFF2-40B4-BE49-F238E27FC236}">
                <a16:creationId xmlns:a16="http://schemas.microsoft.com/office/drawing/2014/main" id="{AC471A36-0FA8-4C77-A8AD-4EE960A47018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8088" y="5783011"/>
            <a:ext cx="321289" cy="1040571"/>
          </a:xfrm>
          <a:prstGeom prst="rect">
            <a:avLst/>
          </a:prstGeom>
        </p:spPr>
      </p:pic>
      <p:pic>
        <p:nvPicPr>
          <p:cNvPr id="17" name="그림 16">
            <a:extLst>
              <a:ext uri="{FF2B5EF4-FFF2-40B4-BE49-F238E27FC236}">
                <a16:creationId xmlns:a16="http://schemas.microsoft.com/office/drawing/2014/main" id="{5A24291E-5EE9-488B-96FE-76E39B91D451}"/>
              </a:ext>
            </a:extLst>
          </p:cNvPr>
          <p:cNvPicPr>
            <a:picLocks noChangeAspect="1"/>
          </p:cNvPicPr>
          <p:nvPr userDrawn="1"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085" y="5927993"/>
            <a:ext cx="467772" cy="429292"/>
          </a:xfrm>
          <a:prstGeom prst="rect">
            <a:avLst/>
          </a:prstGeom>
        </p:spPr>
      </p:pic>
      <p:pic>
        <p:nvPicPr>
          <p:cNvPr id="18" name="그림 17">
            <a:extLst>
              <a:ext uri="{FF2B5EF4-FFF2-40B4-BE49-F238E27FC236}">
                <a16:creationId xmlns:a16="http://schemas.microsoft.com/office/drawing/2014/main" id="{C9D8A322-CA57-49A6-9CCA-122508A357C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837"/>
          <a:stretch/>
        </p:blipFill>
        <p:spPr>
          <a:xfrm>
            <a:off x="821547" y="6097033"/>
            <a:ext cx="1217874" cy="760967"/>
          </a:xfrm>
          <a:prstGeom prst="rect">
            <a:avLst/>
          </a:prstGeom>
        </p:spPr>
      </p:pic>
      <p:pic>
        <p:nvPicPr>
          <p:cNvPr id="19" name="그림 18">
            <a:extLst>
              <a:ext uri="{FF2B5EF4-FFF2-40B4-BE49-F238E27FC236}">
                <a16:creationId xmlns:a16="http://schemas.microsoft.com/office/drawing/2014/main" id="{5158BBBA-046A-4CF5-93C2-8F7200964D7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041"/>
          <a:stretch/>
        </p:blipFill>
        <p:spPr>
          <a:xfrm flipH="1">
            <a:off x="2104726" y="5985155"/>
            <a:ext cx="701268" cy="872845"/>
          </a:xfrm>
          <a:prstGeom prst="rect">
            <a:avLst/>
          </a:prstGeom>
        </p:spPr>
      </p:pic>
      <p:pic>
        <p:nvPicPr>
          <p:cNvPr id="20" name="그림 19">
            <a:extLst>
              <a:ext uri="{FF2B5EF4-FFF2-40B4-BE49-F238E27FC236}">
                <a16:creationId xmlns:a16="http://schemas.microsoft.com/office/drawing/2014/main" id="{FDB3C838-3B3B-497E-A8A4-65692F03B7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710"/>
          <a:stretch/>
        </p:blipFill>
        <p:spPr>
          <a:xfrm>
            <a:off x="2151822" y="6224167"/>
            <a:ext cx="1027142" cy="633833"/>
          </a:xfrm>
          <a:prstGeom prst="rect">
            <a:avLst/>
          </a:prstGeom>
        </p:spPr>
      </p:pic>
      <p:pic>
        <p:nvPicPr>
          <p:cNvPr id="21" name="그림 20">
            <a:extLst>
              <a:ext uri="{FF2B5EF4-FFF2-40B4-BE49-F238E27FC236}">
                <a16:creationId xmlns:a16="http://schemas.microsoft.com/office/drawing/2014/main" id="{09DD56CF-21AD-47B9-8A19-D6078773337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641" b="27106"/>
          <a:stretch/>
        </p:blipFill>
        <p:spPr>
          <a:xfrm>
            <a:off x="11370453" y="6135721"/>
            <a:ext cx="821547" cy="722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571347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3">
            <a:hlinkClick r:id="rId2"/>
            <a:extLst>
              <a:ext uri="{FF2B5EF4-FFF2-40B4-BE49-F238E27FC236}">
                <a16:creationId xmlns:a16="http://schemas.microsoft.com/office/drawing/2014/main" id="{4C36242D-56FB-418D-8BA5-63905B449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6024563" y="7063924"/>
            <a:ext cx="1732461" cy="190500"/>
          </a:xfrm>
          <a:prstGeom prst="rect">
            <a:avLst/>
          </a:prstGeom>
        </p:spPr>
      </p:pic>
      <p:sp>
        <p:nvSpPr>
          <p:cNvPr id="7" name="TextBox 6">
            <a:hlinkClick r:id="rId5"/>
            <a:extLst>
              <a:ext uri="{FF2B5EF4-FFF2-40B4-BE49-F238E27FC236}">
                <a16:creationId xmlns:a16="http://schemas.microsoft.com/office/drawing/2014/main" id="{393FDB3B-729E-4F76-8C92-068AD809E62F}"/>
              </a:ext>
            </a:extLst>
          </p:cNvPr>
          <p:cNvSpPr txBox="1"/>
          <p:nvPr userDrawn="1"/>
        </p:nvSpPr>
        <p:spPr>
          <a:xfrm>
            <a:off x="4434976" y="7063924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그룹 3">
            <a:extLst>
              <a:ext uri="{FF2B5EF4-FFF2-40B4-BE49-F238E27FC236}">
                <a16:creationId xmlns:a16="http://schemas.microsoft.com/office/drawing/2014/main" id="{B69D7E99-F357-4F80-AEF2-7F01CED80105}"/>
              </a:ext>
            </a:extLst>
          </p:cNvPr>
          <p:cNvGrpSpPr/>
          <p:nvPr userDrawn="1"/>
        </p:nvGrpSpPr>
        <p:grpSpPr>
          <a:xfrm>
            <a:off x="9181763" y="4038501"/>
            <a:ext cx="3010237" cy="2819499"/>
            <a:chOff x="9181763" y="4038501"/>
            <a:chExt cx="3010237" cy="2819499"/>
          </a:xfrm>
        </p:grpSpPr>
        <p:pic>
          <p:nvPicPr>
            <p:cNvPr id="5" name="그림 4">
              <a:extLst>
                <a:ext uri="{FF2B5EF4-FFF2-40B4-BE49-F238E27FC236}">
                  <a16:creationId xmlns:a16="http://schemas.microsoft.com/office/drawing/2014/main" id="{2266E357-0175-41D0-9D5B-882D7B0039C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0549254" y="5686340"/>
              <a:ext cx="1086247" cy="916920"/>
            </a:xfrm>
            <a:prstGeom prst="rect">
              <a:avLst/>
            </a:prstGeom>
          </p:spPr>
        </p:pic>
        <p:pic>
          <p:nvPicPr>
            <p:cNvPr id="8" name="그림 7">
              <a:extLst>
                <a:ext uri="{FF2B5EF4-FFF2-40B4-BE49-F238E27FC236}">
                  <a16:creationId xmlns:a16="http://schemas.microsoft.com/office/drawing/2014/main" id="{5374D529-D2D7-4640-BBC4-D97974B0CF4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9410326" y="5888926"/>
              <a:ext cx="740511" cy="1197637"/>
            </a:xfrm>
            <a:prstGeom prst="rect">
              <a:avLst/>
            </a:prstGeom>
          </p:spPr>
        </p:pic>
        <p:pic>
          <p:nvPicPr>
            <p:cNvPr id="9" name="그림 8">
              <a:extLst>
                <a:ext uri="{FF2B5EF4-FFF2-40B4-BE49-F238E27FC236}">
                  <a16:creationId xmlns:a16="http://schemas.microsoft.com/office/drawing/2014/main" id="{7BD0215D-A700-402B-A97B-D92EF65665F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7658"/>
            <a:stretch/>
          </p:blipFill>
          <p:spPr>
            <a:xfrm rot="16200000">
              <a:off x="10778593" y="4669794"/>
              <a:ext cx="2044700" cy="782114"/>
            </a:xfrm>
            <a:prstGeom prst="rect">
              <a:avLst/>
            </a:prstGeom>
          </p:spPr>
        </p:pic>
        <p:pic>
          <p:nvPicPr>
            <p:cNvPr id="10" name="그림 9">
              <a:extLst>
                <a:ext uri="{FF2B5EF4-FFF2-40B4-BE49-F238E27FC236}">
                  <a16:creationId xmlns:a16="http://schemas.microsoft.com/office/drawing/2014/main" id="{FBE59621-E67A-4F14-9AAE-B4C4FDAF022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6968"/>
            <a:stretch/>
          </p:blipFill>
          <p:spPr>
            <a:xfrm>
              <a:off x="11409887" y="5157030"/>
              <a:ext cx="782113" cy="1150144"/>
            </a:xfrm>
            <a:prstGeom prst="rect">
              <a:avLst/>
            </a:prstGeom>
          </p:spPr>
        </p:pic>
        <p:pic>
          <p:nvPicPr>
            <p:cNvPr id="11" name="그림 10">
              <a:extLst>
                <a:ext uri="{FF2B5EF4-FFF2-40B4-BE49-F238E27FC236}">
                  <a16:creationId xmlns:a16="http://schemas.microsoft.com/office/drawing/2014/main" id="{918E6560-7F26-46D4-98B6-24CD99EAB8A7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725"/>
            <a:stretch/>
          </p:blipFill>
          <p:spPr>
            <a:xfrm>
              <a:off x="9873545" y="5902520"/>
              <a:ext cx="1506148" cy="955480"/>
            </a:xfrm>
            <a:prstGeom prst="rect">
              <a:avLst/>
            </a:prstGeom>
          </p:spPr>
        </p:pic>
        <p:pic>
          <p:nvPicPr>
            <p:cNvPr id="12" name="그림 11">
              <a:extLst>
                <a:ext uri="{FF2B5EF4-FFF2-40B4-BE49-F238E27FC236}">
                  <a16:creationId xmlns:a16="http://schemas.microsoft.com/office/drawing/2014/main" id="{01EC1E72-ED01-48BB-9214-BE72FB09E4D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3910" b="24612"/>
            <a:stretch/>
          </p:blipFill>
          <p:spPr>
            <a:xfrm>
              <a:off x="11036300" y="5877120"/>
              <a:ext cx="1155700" cy="980880"/>
            </a:xfrm>
            <a:prstGeom prst="rect">
              <a:avLst/>
            </a:prstGeom>
          </p:spPr>
        </p:pic>
      </p:grpSp>
      <p:grpSp>
        <p:nvGrpSpPr>
          <p:cNvPr id="13" name="그룹 12">
            <a:extLst>
              <a:ext uri="{FF2B5EF4-FFF2-40B4-BE49-F238E27FC236}">
                <a16:creationId xmlns:a16="http://schemas.microsoft.com/office/drawing/2014/main" id="{9BF63425-6497-4F7F-8C6E-9033FB9CAD03}"/>
              </a:ext>
            </a:extLst>
          </p:cNvPr>
          <p:cNvGrpSpPr/>
          <p:nvPr userDrawn="1"/>
        </p:nvGrpSpPr>
        <p:grpSpPr>
          <a:xfrm rot="10800000" flipH="1">
            <a:off x="0" y="0"/>
            <a:ext cx="3479800" cy="2028444"/>
            <a:chOff x="0" y="4685338"/>
            <a:chExt cx="3727206" cy="2172662"/>
          </a:xfrm>
        </p:grpSpPr>
        <p:pic>
          <p:nvPicPr>
            <p:cNvPr id="14" name="그림 13">
              <a:extLst>
                <a:ext uri="{FF2B5EF4-FFF2-40B4-BE49-F238E27FC236}">
                  <a16:creationId xmlns:a16="http://schemas.microsoft.com/office/drawing/2014/main" id="{DE04F5D0-66A8-492F-83F6-E731BDB579DE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619"/>
            <a:stretch/>
          </p:blipFill>
          <p:spPr>
            <a:xfrm>
              <a:off x="1682506" y="5848427"/>
              <a:ext cx="2044700" cy="1009573"/>
            </a:xfrm>
            <a:prstGeom prst="rect">
              <a:avLst/>
            </a:prstGeom>
          </p:spPr>
        </p:pic>
        <p:pic>
          <p:nvPicPr>
            <p:cNvPr id="15" name="그림 14">
              <a:extLst>
                <a:ext uri="{FF2B5EF4-FFF2-40B4-BE49-F238E27FC236}">
                  <a16:creationId xmlns:a16="http://schemas.microsoft.com/office/drawing/2014/main" id="{AE78BC03-96CC-4453-8F98-E6578CF9F74A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340"/>
            <a:stretch/>
          </p:blipFill>
          <p:spPr>
            <a:xfrm rot="10800000">
              <a:off x="2028801" y="6035885"/>
              <a:ext cx="1086247" cy="822115"/>
            </a:xfrm>
            <a:prstGeom prst="rect">
              <a:avLst/>
            </a:prstGeom>
          </p:spPr>
        </p:pic>
        <p:pic>
          <p:nvPicPr>
            <p:cNvPr id="16" name="그림 15">
              <a:extLst>
                <a:ext uri="{FF2B5EF4-FFF2-40B4-BE49-F238E27FC236}">
                  <a16:creationId xmlns:a16="http://schemas.microsoft.com/office/drawing/2014/main" id="{D766F934-F29A-4796-A86D-DDA9A1D665F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85263" y="5478278"/>
              <a:ext cx="965089" cy="1075455"/>
            </a:xfrm>
            <a:prstGeom prst="rect">
              <a:avLst/>
            </a:prstGeom>
          </p:spPr>
        </p:pic>
        <p:pic>
          <p:nvPicPr>
            <p:cNvPr id="17" name="그림 16">
              <a:extLst>
                <a:ext uri="{FF2B5EF4-FFF2-40B4-BE49-F238E27FC236}">
                  <a16:creationId xmlns:a16="http://schemas.microsoft.com/office/drawing/2014/main" id="{B53EA745-4959-4BB4-B1AE-0C0BA1953A47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857"/>
            <a:stretch/>
          </p:blipFill>
          <p:spPr>
            <a:xfrm>
              <a:off x="1422820" y="5814084"/>
              <a:ext cx="1401715" cy="1043916"/>
            </a:xfrm>
            <a:prstGeom prst="rect">
              <a:avLst/>
            </a:prstGeom>
          </p:spPr>
        </p:pic>
        <p:pic>
          <p:nvPicPr>
            <p:cNvPr id="18" name="그림 17">
              <a:extLst>
                <a:ext uri="{FF2B5EF4-FFF2-40B4-BE49-F238E27FC236}">
                  <a16:creationId xmlns:a16="http://schemas.microsoft.com/office/drawing/2014/main" id="{7046292E-C081-4C6B-AFB9-829BBB7E55E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1523"/>
            <a:stretch/>
          </p:blipFill>
          <p:spPr>
            <a:xfrm>
              <a:off x="697215" y="6070418"/>
              <a:ext cx="1217874" cy="787582"/>
            </a:xfrm>
            <a:prstGeom prst="rect">
              <a:avLst/>
            </a:prstGeom>
          </p:spPr>
        </p:pic>
        <p:pic>
          <p:nvPicPr>
            <p:cNvPr id="19" name="그림 18">
              <a:extLst>
                <a:ext uri="{FF2B5EF4-FFF2-40B4-BE49-F238E27FC236}">
                  <a16:creationId xmlns:a16="http://schemas.microsoft.com/office/drawing/2014/main" id="{FE957BA0-E38A-40A7-B757-779124BD9D56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703"/>
            <a:stretch/>
          </p:blipFill>
          <p:spPr>
            <a:xfrm rot="5400000" flipV="1">
              <a:off x="-653203" y="5338541"/>
              <a:ext cx="2044700" cy="738294"/>
            </a:xfrm>
            <a:prstGeom prst="rect">
              <a:avLst/>
            </a:prstGeom>
          </p:spPr>
        </p:pic>
        <p:pic>
          <p:nvPicPr>
            <p:cNvPr id="20" name="그림 19">
              <a:extLst>
                <a:ext uri="{FF2B5EF4-FFF2-40B4-BE49-F238E27FC236}">
                  <a16:creationId xmlns:a16="http://schemas.microsoft.com/office/drawing/2014/main" id="{71AD923E-E229-4902-BEFD-931C06BFD46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496" b="23822"/>
            <a:stretch/>
          </p:blipFill>
          <p:spPr>
            <a:xfrm>
              <a:off x="0" y="5677717"/>
              <a:ext cx="1118118" cy="1180283"/>
            </a:xfrm>
            <a:prstGeom prst="rect">
              <a:avLst/>
            </a:prstGeom>
          </p:spPr>
        </p:pic>
        <p:pic>
          <p:nvPicPr>
            <p:cNvPr id="21" name="그림 20">
              <a:extLst>
                <a:ext uri="{FF2B5EF4-FFF2-40B4-BE49-F238E27FC236}">
                  <a16:creationId xmlns:a16="http://schemas.microsoft.com/office/drawing/2014/main" id="{D96E9336-B51A-47D1-AB0D-38117F89AAD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9113" y="5511785"/>
              <a:ext cx="463237" cy="45891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7690841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3">
            <a:hlinkClick r:id="rId2"/>
            <a:extLst>
              <a:ext uri="{FF2B5EF4-FFF2-40B4-BE49-F238E27FC236}">
                <a16:creationId xmlns:a16="http://schemas.microsoft.com/office/drawing/2014/main" id="{4C36242D-56FB-418D-8BA5-63905B449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6024563" y="7063924"/>
            <a:ext cx="1732461" cy="190500"/>
          </a:xfrm>
          <a:prstGeom prst="rect">
            <a:avLst/>
          </a:prstGeom>
        </p:spPr>
      </p:pic>
      <p:sp>
        <p:nvSpPr>
          <p:cNvPr id="7" name="TextBox 6">
            <a:hlinkClick r:id="rId5"/>
            <a:extLst>
              <a:ext uri="{FF2B5EF4-FFF2-40B4-BE49-F238E27FC236}">
                <a16:creationId xmlns:a16="http://schemas.microsoft.com/office/drawing/2014/main" id="{393FDB3B-729E-4F76-8C92-068AD809E62F}"/>
              </a:ext>
            </a:extLst>
          </p:cNvPr>
          <p:cNvSpPr txBox="1"/>
          <p:nvPr userDrawn="1"/>
        </p:nvSpPr>
        <p:spPr>
          <a:xfrm>
            <a:off x="4434976" y="7063924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" name="그림 21">
            <a:extLst>
              <a:ext uri="{FF2B5EF4-FFF2-40B4-BE49-F238E27FC236}">
                <a16:creationId xmlns:a16="http://schemas.microsoft.com/office/drawing/2014/main" id="{B0289E12-53B7-4877-9DB7-88B7497C27AB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45597" flipH="1" flipV="1">
            <a:off x="10213254" y="76585"/>
            <a:ext cx="247727" cy="802322"/>
          </a:xfrm>
          <a:prstGeom prst="rect">
            <a:avLst/>
          </a:prstGeom>
        </p:spPr>
      </p:pic>
      <p:pic>
        <p:nvPicPr>
          <p:cNvPr id="5" name="그림 4">
            <a:extLst>
              <a:ext uri="{FF2B5EF4-FFF2-40B4-BE49-F238E27FC236}">
                <a16:creationId xmlns:a16="http://schemas.microsoft.com/office/drawing/2014/main" id="{747455AA-1233-4A7D-AA27-9424060CEA09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59437" flipH="1" flipV="1">
            <a:off x="10307653" y="196081"/>
            <a:ext cx="247727" cy="8023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3D469CF4-6597-4647-B459-CBEE0FA58105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11651431" y="633833"/>
            <a:ext cx="540569" cy="1067047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1C37243C-59C6-43D9-B8C4-B515EB1C8D3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580"/>
          <a:stretch/>
        </p:blipFill>
        <p:spPr>
          <a:xfrm flipH="1" flipV="1">
            <a:off x="10181809" y="0"/>
            <a:ext cx="1217874" cy="740913"/>
          </a:xfrm>
          <a:prstGeom prst="rect">
            <a:avLst/>
          </a:prstGeom>
        </p:spPr>
      </p:pic>
      <p:pic>
        <p:nvPicPr>
          <p:cNvPr id="12" name="그림 11">
            <a:extLst>
              <a:ext uri="{FF2B5EF4-FFF2-40B4-BE49-F238E27FC236}">
                <a16:creationId xmlns:a16="http://schemas.microsoft.com/office/drawing/2014/main" id="{4F645624-CE57-404D-8986-E86543C282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743" b="23066"/>
          <a:stretch/>
        </p:blipFill>
        <p:spPr>
          <a:xfrm flipV="1">
            <a:off x="11107038" y="0"/>
            <a:ext cx="1084962" cy="1074989"/>
          </a:xfrm>
          <a:prstGeom prst="rect">
            <a:avLst/>
          </a:prstGeom>
        </p:spPr>
      </p:pic>
      <p:grpSp>
        <p:nvGrpSpPr>
          <p:cNvPr id="2" name="그룹 1">
            <a:extLst>
              <a:ext uri="{FF2B5EF4-FFF2-40B4-BE49-F238E27FC236}">
                <a16:creationId xmlns:a16="http://schemas.microsoft.com/office/drawing/2014/main" id="{42C1E517-F760-4F65-8011-EC060FD68515}"/>
              </a:ext>
            </a:extLst>
          </p:cNvPr>
          <p:cNvGrpSpPr/>
          <p:nvPr userDrawn="1"/>
        </p:nvGrpSpPr>
        <p:grpSpPr>
          <a:xfrm>
            <a:off x="8348148" y="0"/>
            <a:ext cx="2227485" cy="633833"/>
            <a:chOff x="7526208" y="0"/>
            <a:chExt cx="3049426" cy="867717"/>
          </a:xfrm>
        </p:grpSpPr>
        <p:pic>
          <p:nvPicPr>
            <p:cNvPr id="8" name="그림 7">
              <a:extLst>
                <a:ext uri="{FF2B5EF4-FFF2-40B4-BE49-F238E27FC236}">
                  <a16:creationId xmlns:a16="http://schemas.microsoft.com/office/drawing/2014/main" id="{41241A48-5F12-49B4-9418-EF7A7972BBE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2418"/>
            <a:stretch/>
          </p:blipFill>
          <p:spPr>
            <a:xfrm rot="10800000">
              <a:off x="7526208" y="1"/>
              <a:ext cx="2303304" cy="701269"/>
            </a:xfrm>
            <a:prstGeom prst="rect">
              <a:avLst/>
            </a:prstGeom>
          </p:spPr>
        </p:pic>
        <p:pic>
          <p:nvPicPr>
            <p:cNvPr id="11" name="그림 10">
              <a:extLst>
                <a:ext uri="{FF2B5EF4-FFF2-40B4-BE49-F238E27FC236}">
                  <a16:creationId xmlns:a16="http://schemas.microsoft.com/office/drawing/2014/main" id="{1B7CC09C-13C1-4B4E-A375-D0D9A4EA9801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2504"/>
            <a:stretch/>
          </p:blipFill>
          <p:spPr>
            <a:xfrm flipH="1" flipV="1">
              <a:off x="8388560" y="0"/>
              <a:ext cx="1505174" cy="867717"/>
            </a:xfrm>
            <a:prstGeom prst="rect">
              <a:avLst/>
            </a:prstGeom>
          </p:spPr>
        </p:pic>
        <p:pic>
          <p:nvPicPr>
            <p:cNvPr id="13" name="그림 12">
              <a:extLst>
                <a:ext uri="{FF2B5EF4-FFF2-40B4-BE49-F238E27FC236}">
                  <a16:creationId xmlns:a16="http://schemas.microsoft.com/office/drawing/2014/main" id="{BFB3177B-118B-4330-AF0D-F4B77ADA7260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391"/>
            <a:stretch/>
          </p:blipFill>
          <p:spPr>
            <a:xfrm flipV="1">
              <a:off x="9504722" y="0"/>
              <a:ext cx="1070912" cy="858110"/>
            </a:xfrm>
            <a:prstGeom prst="rect">
              <a:avLst/>
            </a:prstGeom>
          </p:spPr>
        </p:pic>
      </p:grpSp>
      <p:grpSp>
        <p:nvGrpSpPr>
          <p:cNvPr id="14" name="그룹 13">
            <a:extLst>
              <a:ext uri="{FF2B5EF4-FFF2-40B4-BE49-F238E27FC236}">
                <a16:creationId xmlns:a16="http://schemas.microsoft.com/office/drawing/2014/main" id="{CE2CF328-44A0-4FD5-9145-EF3929C63985}"/>
              </a:ext>
            </a:extLst>
          </p:cNvPr>
          <p:cNvGrpSpPr/>
          <p:nvPr userDrawn="1"/>
        </p:nvGrpSpPr>
        <p:grpSpPr>
          <a:xfrm>
            <a:off x="0" y="4743040"/>
            <a:ext cx="2965347" cy="2114960"/>
            <a:chOff x="-1" y="4743040"/>
            <a:chExt cx="2965347" cy="2114960"/>
          </a:xfrm>
        </p:grpSpPr>
        <p:pic>
          <p:nvPicPr>
            <p:cNvPr id="15" name="그림 14">
              <a:extLst>
                <a:ext uri="{FF2B5EF4-FFF2-40B4-BE49-F238E27FC236}">
                  <a16:creationId xmlns:a16="http://schemas.microsoft.com/office/drawing/2014/main" id="{D2516D4D-D2E0-4BAB-B0C2-1129012EEAC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6104"/>
            <a:stretch/>
          </p:blipFill>
          <p:spPr>
            <a:xfrm rot="3600000">
              <a:off x="2310200" y="5989026"/>
              <a:ext cx="354628" cy="848729"/>
            </a:xfrm>
            <a:prstGeom prst="rect">
              <a:avLst/>
            </a:prstGeom>
          </p:spPr>
        </p:pic>
        <p:pic>
          <p:nvPicPr>
            <p:cNvPr id="16" name="그림 15">
              <a:extLst>
                <a:ext uri="{FF2B5EF4-FFF2-40B4-BE49-F238E27FC236}">
                  <a16:creationId xmlns:a16="http://schemas.microsoft.com/office/drawing/2014/main" id="{11824093-F68D-44F3-9C12-45B04AC4210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0114" y="5285104"/>
              <a:ext cx="1101582" cy="1150144"/>
            </a:xfrm>
            <a:prstGeom prst="rect">
              <a:avLst/>
            </a:prstGeom>
          </p:spPr>
        </p:pic>
        <p:pic>
          <p:nvPicPr>
            <p:cNvPr id="17" name="그림 16">
              <a:extLst>
                <a:ext uri="{FF2B5EF4-FFF2-40B4-BE49-F238E27FC236}">
                  <a16:creationId xmlns:a16="http://schemas.microsoft.com/office/drawing/2014/main" id="{D01A5A97-EB9C-4E58-AFD6-D1747EFA30CB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6845"/>
            <a:stretch/>
          </p:blipFill>
          <p:spPr>
            <a:xfrm rot="5400000">
              <a:off x="-447191" y="5190230"/>
              <a:ext cx="1494974" cy="600593"/>
            </a:xfrm>
            <a:prstGeom prst="rect">
              <a:avLst/>
            </a:prstGeom>
          </p:spPr>
        </p:pic>
        <p:pic>
          <p:nvPicPr>
            <p:cNvPr id="18" name="그림 17">
              <a:extLst>
                <a:ext uri="{FF2B5EF4-FFF2-40B4-BE49-F238E27FC236}">
                  <a16:creationId xmlns:a16="http://schemas.microsoft.com/office/drawing/2014/main" id="{0EEDDBC2-0F49-42D4-9DA5-3B66C8532217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649"/>
            <a:stretch/>
          </p:blipFill>
          <p:spPr>
            <a:xfrm>
              <a:off x="1396774" y="6002859"/>
              <a:ext cx="1053021" cy="855141"/>
            </a:xfrm>
            <a:prstGeom prst="rect">
              <a:avLst/>
            </a:prstGeom>
          </p:spPr>
        </p:pic>
        <p:pic>
          <p:nvPicPr>
            <p:cNvPr id="19" name="그림 18">
              <a:extLst>
                <a:ext uri="{FF2B5EF4-FFF2-40B4-BE49-F238E27FC236}">
                  <a16:creationId xmlns:a16="http://schemas.microsoft.com/office/drawing/2014/main" id="{E042BAAC-300C-419E-8E24-C595952AC41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694" t="13774"/>
            <a:stretch/>
          </p:blipFill>
          <p:spPr>
            <a:xfrm flipV="1">
              <a:off x="0" y="5568950"/>
              <a:ext cx="1220905" cy="1289050"/>
            </a:xfrm>
            <a:prstGeom prst="rect">
              <a:avLst/>
            </a:prstGeom>
          </p:spPr>
        </p:pic>
        <p:pic>
          <p:nvPicPr>
            <p:cNvPr id="20" name="그림 19">
              <a:extLst>
                <a:ext uri="{FF2B5EF4-FFF2-40B4-BE49-F238E27FC236}">
                  <a16:creationId xmlns:a16="http://schemas.microsoft.com/office/drawing/2014/main" id="{974AFEA0-42C1-4081-A472-3EC9BF52929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024"/>
            <a:stretch/>
          </p:blipFill>
          <p:spPr>
            <a:xfrm>
              <a:off x="2343949" y="6430429"/>
              <a:ext cx="621397" cy="427571"/>
            </a:xfrm>
            <a:prstGeom prst="rect">
              <a:avLst/>
            </a:prstGeom>
          </p:spPr>
        </p:pic>
        <p:pic>
          <p:nvPicPr>
            <p:cNvPr id="21" name="그림 20">
              <a:extLst>
                <a:ext uri="{FF2B5EF4-FFF2-40B4-BE49-F238E27FC236}">
                  <a16:creationId xmlns:a16="http://schemas.microsoft.com/office/drawing/2014/main" id="{84EB9F38-6F0B-463F-859B-34911886D11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9742"/>
            <a:stretch/>
          </p:blipFill>
          <p:spPr>
            <a:xfrm>
              <a:off x="821703" y="6143774"/>
              <a:ext cx="765797" cy="71422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2911721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3">
            <a:hlinkClick r:id="rId2"/>
            <a:extLst>
              <a:ext uri="{FF2B5EF4-FFF2-40B4-BE49-F238E27FC236}">
                <a16:creationId xmlns:a16="http://schemas.microsoft.com/office/drawing/2014/main" id="{4C36242D-56FB-418D-8BA5-63905B449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6024563" y="7063924"/>
            <a:ext cx="1732461" cy="190500"/>
          </a:xfrm>
          <a:prstGeom prst="rect">
            <a:avLst/>
          </a:prstGeom>
        </p:spPr>
      </p:pic>
      <p:sp>
        <p:nvSpPr>
          <p:cNvPr id="7" name="TextBox 6">
            <a:hlinkClick r:id="rId5"/>
            <a:extLst>
              <a:ext uri="{FF2B5EF4-FFF2-40B4-BE49-F238E27FC236}">
                <a16:creationId xmlns:a16="http://schemas.microsoft.com/office/drawing/2014/main" id="{393FDB3B-729E-4F76-8C92-068AD809E62F}"/>
              </a:ext>
            </a:extLst>
          </p:cNvPr>
          <p:cNvSpPr txBox="1"/>
          <p:nvPr userDrawn="1"/>
        </p:nvSpPr>
        <p:spPr>
          <a:xfrm>
            <a:off x="4434976" y="7063924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9" name="그림 28">
            <a:extLst>
              <a:ext uri="{FF2B5EF4-FFF2-40B4-BE49-F238E27FC236}">
                <a16:creationId xmlns:a16="http://schemas.microsoft.com/office/drawing/2014/main" id="{F1327BC1-D948-4324-9133-F136C0B32AE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118"/>
          <a:stretch/>
        </p:blipFill>
        <p:spPr>
          <a:xfrm>
            <a:off x="9983975" y="6055170"/>
            <a:ext cx="447522" cy="802830"/>
          </a:xfrm>
          <a:prstGeom prst="rect">
            <a:avLst/>
          </a:prstGeom>
        </p:spPr>
      </p:pic>
      <p:pic>
        <p:nvPicPr>
          <p:cNvPr id="30" name="그림 29">
            <a:extLst>
              <a:ext uri="{FF2B5EF4-FFF2-40B4-BE49-F238E27FC236}">
                <a16:creationId xmlns:a16="http://schemas.microsoft.com/office/drawing/2014/main" id="{9CDFD911-56FA-418F-ABDE-63A28CC7D9B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91"/>
          <a:stretch/>
        </p:blipFill>
        <p:spPr>
          <a:xfrm rot="16200000">
            <a:off x="10517608" y="5571089"/>
            <a:ext cx="1635944" cy="937878"/>
          </a:xfrm>
          <a:prstGeom prst="rect">
            <a:avLst/>
          </a:prstGeom>
        </p:spPr>
      </p:pic>
      <p:pic>
        <p:nvPicPr>
          <p:cNvPr id="31" name="그림 30">
            <a:extLst>
              <a:ext uri="{FF2B5EF4-FFF2-40B4-BE49-F238E27FC236}">
                <a16:creationId xmlns:a16="http://schemas.microsoft.com/office/drawing/2014/main" id="{C61D6AC9-E2F6-4BC0-B1FA-6AD873CA6A1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28"/>
          <a:stretch/>
        </p:blipFill>
        <p:spPr>
          <a:xfrm flipH="1">
            <a:off x="11742166" y="5518091"/>
            <a:ext cx="449834" cy="925937"/>
          </a:xfrm>
          <a:prstGeom prst="rect">
            <a:avLst/>
          </a:prstGeom>
        </p:spPr>
      </p:pic>
      <p:pic>
        <p:nvPicPr>
          <p:cNvPr id="32" name="그림 31">
            <a:extLst>
              <a:ext uri="{FF2B5EF4-FFF2-40B4-BE49-F238E27FC236}">
                <a16:creationId xmlns:a16="http://schemas.microsoft.com/office/drawing/2014/main" id="{9AA77AA5-4115-45A4-896C-80F74FB2E11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14" b="37201"/>
          <a:stretch/>
        </p:blipFill>
        <p:spPr>
          <a:xfrm flipH="1">
            <a:off x="11169650" y="6135721"/>
            <a:ext cx="1022350" cy="722279"/>
          </a:xfrm>
          <a:prstGeom prst="rect">
            <a:avLst/>
          </a:prstGeom>
        </p:spPr>
      </p:pic>
      <p:pic>
        <p:nvPicPr>
          <p:cNvPr id="35" name="그림 34">
            <a:extLst>
              <a:ext uri="{FF2B5EF4-FFF2-40B4-BE49-F238E27FC236}">
                <a16:creationId xmlns:a16="http://schemas.microsoft.com/office/drawing/2014/main" id="{C8B5F353-2D81-4AFA-8F59-A9846E58267F}"/>
              </a:ext>
            </a:extLst>
          </p:cNvPr>
          <p:cNvPicPr>
            <a:picLocks noChangeAspect="1"/>
          </p:cNvPicPr>
          <p:nvPr userDrawn="1"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602623" y="5783011"/>
            <a:ext cx="321289" cy="1040571"/>
          </a:xfrm>
          <a:prstGeom prst="rect">
            <a:avLst/>
          </a:prstGeom>
        </p:spPr>
      </p:pic>
      <p:pic>
        <p:nvPicPr>
          <p:cNvPr id="36" name="그림 35">
            <a:extLst>
              <a:ext uri="{FF2B5EF4-FFF2-40B4-BE49-F238E27FC236}">
                <a16:creationId xmlns:a16="http://schemas.microsoft.com/office/drawing/2014/main" id="{39A5DB3E-8F5A-4B48-B312-F06AD425E2B6}"/>
              </a:ext>
            </a:extLst>
          </p:cNvPr>
          <p:cNvPicPr>
            <a:picLocks noChangeAspect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052143" y="5927993"/>
            <a:ext cx="467772" cy="429292"/>
          </a:xfrm>
          <a:prstGeom prst="rect">
            <a:avLst/>
          </a:prstGeom>
        </p:spPr>
      </p:pic>
      <p:pic>
        <p:nvPicPr>
          <p:cNvPr id="37" name="그림 36">
            <a:extLst>
              <a:ext uri="{FF2B5EF4-FFF2-40B4-BE49-F238E27FC236}">
                <a16:creationId xmlns:a16="http://schemas.microsoft.com/office/drawing/2014/main" id="{F131013E-3AA4-41D3-8C7A-4B568279AC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837"/>
          <a:stretch/>
        </p:blipFill>
        <p:spPr>
          <a:xfrm flipH="1">
            <a:off x="10152579" y="6097033"/>
            <a:ext cx="1217874" cy="760967"/>
          </a:xfrm>
          <a:prstGeom prst="rect">
            <a:avLst/>
          </a:prstGeom>
        </p:spPr>
      </p:pic>
      <p:pic>
        <p:nvPicPr>
          <p:cNvPr id="38" name="그림 37">
            <a:extLst>
              <a:ext uri="{FF2B5EF4-FFF2-40B4-BE49-F238E27FC236}">
                <a16:creationId xmlns:a16="http://schemas.microsoft.com/office/drawing/2014/main" id="{04E6F12C-6E47-42E7-BF3C-4EBC4015A88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041"/>
          <a:stretch/>
        </p:blipFill>
        <p:spPr>
          <a:xfrm>
            <a:off x="9386006" y="5985155"/>
            <a:ext cx="701268" cy="872845"/>
          </a:xfrm>
          <a:prstGeom prst="rect">
            <a:avLst/>
          </a:prstGeom>
        </p:spPr>
      </p:pic>
      <p:pic>
        <p:nvPicPr>
          <p:cNvPr id="39" name="그림 38">
            <a:extLst>
              <a:ext uri="{FF2B5EF4-FFF2-40B4-BE49-F238E27FC236}">
                <a16:creationId xmlns:a16="http://schemas.microsoft.com/office/drawing/2014/main" id="{3624B036-56BA-4088-8B53-3C17291CCEB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710"/>
          <a:stretch/>
        </p:blipFill>
        <p:spPr>
          <a:xfrm flipH="1">
            <a:off x="9013036" y="6224167"/>
            <a:ext cx="1027142" cy="633833"/>
          </a:xfrm>
          <a:prstGeom prst="rect">
            <a:avLst/>
          </a:prstGeom>
        </p:spPr>
      </p:pic>
      <p:grpSp>
        <p:nvGrpSpPr>
          <p:cNvPr id="3" name="그룹 2">
            <a:extLst>
              <a:ext uri="{FF2B5EF4-FFF2-40B4-BE49-F238E27FC236}">
                <a16:creationId xmlns:a16="http://schemas.microsoft.com/office/drawing/2014/main" id="{BBCFC3C0-C3DC-494E-AEAC-CB5DA3CCB77A}"/>
              </a:ext>
            </a:extLst>
          </p:cNvPr>
          <p:cNvGrpSpPr/>
          <p:nvPr userDrawn="1"/>
        </p:nvGrpSpPr>
        <p:grpSpPr>
          <a:xfrm flipH="1" flipV="1">
            <a:off x="0" y="0"/>
            <a:ext cx="2804590" cy="1393515"/>
            <a:chOff x="9387410" y="5464485"/>
            <a:chExt cx="2804590" cy="1393515"/>
          </a:xfrm>
        </p:grpSpPr>
        <p:pic>
          <p:nvPicPr>
            <p:cNvPr id="24" name="그림 23">
              <a:extLst>
                <a:ext uri="{FF2B5EF4-FFF2-40B4-BE49-F238E27FC236}">
                  <a16:creationId xmlns:a16="http://schemas.microsoft.com/office/drawing/2014/main" id="{814F12E0-433F-4C76-AC8B-9297271F1B1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85076" y="5638995"/>
              <a:ext cx="462507" cy="496726"/>
            </a:xfrm>
            <a:prstGeom prst="rect">
              <a:avLst/>
            </a:prstGeom>
          </p:spPr>
        </p:pic>
        <p:grpSp>
          <p:nvGrpSpPr>
            <p:cNvPr id="25" name="그룹 24">
              <a:extLst>
                <a:ext uri="{FF2B5EF4-FFF2-40B4-BE49-F238E27FC236}">
                  <a16:creationId xmlns:a16="http://schemas.microsoft.com/office/drawing/2014/main" id="{69B3CAF4-1133-4EFF-B634-5C112CA37953}"/>
                </a:ext>
              </a:extLst>
            </p:cNvPr>
            <p:cNvGrpSpPr/>
            <p:nvPr userDrawn="1"/>
          </p:nvGrpSpPr>
          <p:grpSpPr>
            <a:xfrm flipH="1">
              <a:off x="11068734" y="5480896"/>
              <a:ext cx="828161" cy="1148547"/>
              <a:chOff x="2826385" y="2367130"/>
              <a:chExt cx="828161" cy="1148547"/>
            </a:xfrm>
          </p:grpSpPr>
          <p:pic>
            <p:nvPicPr>
              <p:cNvPr id="26" name="그림 25">
                <a:extLst>
                  <a:ext uri="{FF2B5EF4-FFF2-40B4-BE49-F238E27FC236}">
                    <a16:creationId xmlns:a16="http://schemas.microsoft.com/office/drawing/2014/main" id="{0978A2ED-2B85-4ADE-ABCD-681DBCD2DA5C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826385" y="2713355"/>
                <a:ext cx="781139" cy="715645"/>
              </a:xfrm>
              <a:prstGeom prst="rect">
                <a:avLst/>
              </a:prstGeom>
            </p:spPr>
          </p:pic>
          <p:pic>
            <p:nvPicPr>
              <p:cNvPr id="27" name="그림 26">
                <a:extLst>
                  <a:ext uri="{FF2B5EF4-FFF2-40B4-BE49-F238E27FC236}">
                    <a16:creationId xmlns:a16="http://schemas.microsoft.com/office/drawing/2014/main" id="{C6078E3E-D531-4AD6-8EC3-69FE22ADF011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299918" y="2367130"/>
                <a:ext cx="354628" cy="1148547"/>
              </a:xfrm>
              <a:prstGeom prst="rect">
                <a:avLst/>
              </a:prstGeom>
            </p:spPr>
          </p:pic>
        </p:grpSp>
        <p:pic>
          <p:nvPicPr>
            <p:cNvPr id="28" name="그림 27">
              <a:extLst>
                <a:ext uri="{FF2B5EF4-FFF2-40B4-BE49-F238E27FC236}">
                  <a16:creationId xmlns:a16="http://schemas.microsoft.com/office/drawing/2014/main" id="{64849956-08D0-44AD-97F5-4D8CDC8366D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634"/>
            <a:stretch/>
          </p:blipFill>
          <p:spPr>
            <a:xfrm flipH="1">
              <a:off x="11691535" y="5464485"/>
              <a:ext cx="500465" cy="1134169"/>
            </a:xfrm>
            <a:prstGeom prst="rect">
              <a:avLst/>
            </a:prstGeom>
          </p:spPr>
        </p:pic>
        <p:pic>
          <p:nvPicPr>
            <p:cNvPr id="33" name="그림 32">
              <a:extLst>
                <a:ext uri="{FF2B5EF4-FFF2-40B4-BE49-F238E27FC236}">
                  <a16:creationId xmlns:a16="http://schemas.microsoft.com/office/drawing/2014/main" id="{907DA10E-2F4A-4134-8995-D6A20D1C52E1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391"/>
            <a:stretch/>
          </p:blipFill>
          <p:spPr>
            <a:xfrm>
              <a:off x="9387410" y="5999890"/>
              <a:ext cx="1346610" cy="858110"/>
            </a:xfrm>
            <a:prstGeom prst="rect">
              <a:avLst/>
            </a:prstGeom>
          </p:spPr>
        </p:pic>
        <p:pic>
          <p:nvPicPr>
            <p:cNvPr id="34" name="그림 33">
              <a:extLst>
                <a:ext uri="{FF2B5EF4-FFF2-40B4-BE49-F238E27FC236}">
                  <a16:creationId xmlns:a16="http://schemas.microsoft.com/office/drawing/2014/main" id="{F7A79F83-09FA-4B35-B657-58546EECDC5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0203"/>
            <a:stretch/>
          </p:blipFill>
          <p:spPr>
            <a:xfrm>
              <a:off x="10376359" y="5978495"/>
              <a:ext cx="1346610" cy="879505"/>
            </a:xfrm>
            <a:prstGeom prst="rect">
              <a:avLst/>
            </a:prstGeom>
          </p:spPr>
        </p:pic>
        <p:pic>
          <p:nvPicPr>
            <p:cNvPr id="40" name="그림 39">
              <a:extLst>
                <a:ext uri="{FF2B5EF4-FFF2-40B4-BE49-F238E27FC236}">
                  <a16:creationId xmlns:a16="http://schemas.microsoft.com/office/drawing/2014/main" id="{88618808-E766-4A27-A87C-EB1F559C5E9E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9641" b="27106"/>
            <a:stretch/>
          </p:blipFill>
          <p:spPr>
            <a:xfrm>
              <a:off x="11370453" y="6135721"/>
              <a:ext cx="821547" cy="72227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49532975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3">
            <a:hlinkClick r:id="rId2"/>
            <a:extLst>
              <a:ext uri="{FF2B5EF4-FFF2-40B4-BE49-F238E27FC236}">
                <a16:creationId xmlns:a16="http://schemas.microsoft.com/office/drawing/2014/main" id="{4C36242D-56FB-418D-8BA5-63905B449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6024563" y="7063924"/>
            <a:ext cx="1732461" cy="190500"/>
          </a:xfrm>
          <a:prstGeom prst="rect">
            <a:avLst/>
          </a:prstGeom>
        </p:spPr>
      </p:pic>
      <p:sp>
        <p:nvSpPr>
          <p:cNvPr id="7" name="TextBox 6">
            <a:hlinkClick r:id="rId5"/>
            <a:extLst>
              <a:ext uri="{FF2B5EF4-FFF2-40B4-BE49-F238E27FC236}">
                <a16:creationId xmlns:a16="http://schemas.microsoft.com/office/drawing/2014/main" id="{393FDB3B-729E-4F76-8C92-068AD809E62F}"/>
              </a:ext>
            </a:extLst>
          </p:cNvPr>
          <p:cNvSpPr txBox="1"/>
          <p:nvPr userDrawn="1"/>
        </p:nvSpPr>
        <p:spPr>
          <a:xfrm>
            <a:off x="4434976" y="7063924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72" name="그룹 171">
            <a:extLst>
              <a:ext uri="{FF2B5EF4-FFF2-40B4-BE49-F238E27FC236}">
                <a16:creationId xmlns:a16="http://schemas.microsoft.com/office/drawing/2014/main" id="{A81B0061-C383-46A3-945B-B43A93523BEB}"/>
              </a:ext>
            </a:extLst>
          </p:cNvPr>
          <p:cNvGrpSpPr/>
          <p:nvPr userDrawn="1"/>
        </p:nvGrpSpPr>
        <p:grpSpPr>
          <a:xfrm flipV="1">
            <a:off x="8991600" y="-1"/>
            <a:ext cx="3200400" cy="2997613"/>
            <a:chOff x="9181763" y="4038501"/>
            <a:chExt cx="3010237" cy="2819499"/>
          </a:xfrm>
        </p:grpSpPr>
        <p:pic>
          <p:nvPicPr>
            <p:cNvPr id="173" name="그림 172">
              <a:extLst>
                <a:ext uri="{FF2B5EF4-FFF2-40B4-BE49-F238E27FC236}">
                  <a16:creationId xmlns:a16="http://schemas.microsoft.com/office/drawing/2014/main" id="{06AAC107-03EC-43D4-9A58-1525700E143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0549254" y="5686340"/>
              <a:ext cx="1086247" cy="916920"/>
            </a:xfrm>
            <a:prstGeom prst="rect">
              <a:avLst/>
            </a:prstGeom>
          </p:spPr>
        </p:pic>
        <p:pic>
          <p:nvPicPr>
            <p:cNvPr id="174" name="그림 173">
              <a:extLst>
                <a:ext uri="{FF2B5EF4-FFF2-40B4-BE49-F238E27FC236}">
                  <a16:creationId xmlns:a16="http://schemas.microsoft.com/office/drawing/2014/main" id="{6AAF5B1D-A960-4EC2-904C-A16E53F3870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9410326" y="5888926"/>
              <a:ext cx="740511" cy="1197637"/>
            </a:xfrm>
            <a:prstGeom prst="rect">
              <a:avLst/>
            </a:prstGeom>
          </p:spPr>
        </p:pic>
        <p:pic>
          <p:nvPicPr>
            <p:cNvPr id="175" name="그림 174">
              <a:extLst>
                <a:ext uri="{FF2B5EF4-FFF2-40B4-BE49-F238E27FC236}">
                  <a16:creationId xmlns:a16="http://schemas.microsoft.com/office/drawing/2014/main" id="{7E0552E9-4444-4976-B88C-4960F17A5CD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7658"/>
            <a:stretch/>
          </p:blipFill>
          <p:spPr>
            <a:xfrm rot="16200000">
              <a:off x="10778593" y="4669794"/>
              <a:ext cx="2044700" cy="782114"/>
            </a:xfrm>
            <a:prstGeom prst="rect">
              <a:avLst/>
            </a:prstGeom>
          </p:spPr>
        </p:pic>
        <p:pic>
          <p:nvPicPr>
            <p:cNvPr id="176" name="그림 175">
              <a:extLst>
                <a:ext uri="{FF2B5EF4-FFF2-40B4-BE49-F238E27FC236}">
                  <a16:creationId xmlns:a16="http://schemas.microsoft.com/office/drawing/2014/main" id="{625B8D57-2D2E-4701-8D14-7949943B70F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6968"/>
            <a:stretch/>
          </p:blipFill>
          <p:spPr>
            <a:xfrm>
              <a:off x="11409887" y="5157030"/>
              <a:ext cx="782113" cy="1150144"/>
            </a:xfrm>
            <a:prstGeom prst="rect">
              <a:avLst/>
            </a:prstGeom>
          </p:spPr>
        </p:pic>
        <p:pic>
          <p:nvPicPr>
            <p:cNvPr id="177" name="그림 176">
              <a:extLst>
                <a:ext uri="{FF2B5EF4-FFF2-40B4-BE49-F238E27FC236}">
                  <a16:creationId xmlns:a16="http://schemas.microsoft.com/office/drawing/2014/main" id="{F9CA3E97-1CB8-4A44-A74E-E9CED612ACE0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725"/>
            <a:stretch/>
          </p:blipFill>
          <p:spPr>
            <a:xfrm>
              <a:off x="9873545" y="5902520"/>
              <a:ext cx="1506148" cy="955480"/>
            </a:xfrm>
            <a:prstGeom prst="rect">
              <a:avLst/>
            </a:prstGeom>
          </p:spPr>
        </p:pic>
        <p:pic>
          <p:nvPicPr>
            <p:cNvPr id="178" name="그림 177">
              <a:extLst>
                <a:ext uri="{FF2B5EF4-FFF2-40B4-BE49-F238E27FC236}">
                  <a16:creationId xmlns:a16="http://schemas.microsoft.com/office/drawing/2014/main" id="{16EB73CD-8081-4D9F-BF4F-AD742AFCDEF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3910" b="24612"/>
            <a:stretch/>
          </p:blipFill>
          <p:spPr>
            <a:xfrm>
              <a:off x="11036300" y="5877120"/>
              <a:ext cx="1155700" cy="980880"/>
            </a:xfrm>
            <a:prstGeom prst="rect">
              <a:avLst/>
            </a:prstGeom>
          </p:spPr>
        </p:pic>
      </p:grpSp>
      <p:grpSp>
        <p:nvGrpSpPr>
          <p:cNvPr id="179" name="그룹 178">
            <a:extLst>
              <a:ext uri="{FF2B5EF4-FFF2-40B4-BE49-F238E27FC236}">
                <a16:creationId xmlns:a16="http://schemas.microsoft.com/office/drawing/2014/main" id="{DC9C6DA4-D0EF-424A-9EC6-8C382B255423}"/>
              </a:ext>
            </a:extLst>
          </p:cNvPr>
          <p:cNvGrpSpPr/>
          <p:nvPr userDrawn="1"/>
        </p:nvGrpSpPr>
        <p:grpSpPr>
          <a:xfrm>
            <a:off x="0" y="4419600"/>
            <a:ext cx="3418836" cy="2438400"/>
            <a:chOff x="-1" y="4743040"/>
            <a:chExt cx="2965347" cy="2114960"/>
          </a:xfrm>
        </p:grpSpPr>
        <p:pic>
          <p:nvPicPr>
            <p:cNvPr id="180" name="그림 179">
              <a:extLst>
                <a:ext uri="{FF2B5EF4-FFF2-40B4-BE49-F238E27FC236}">
                  <a16:creationId xmlns:a16="http://schemas.microsoft.com/office/drawing/2014/main" id="{6B4A1FCE-9C18-4DB2-95B9-00BA19620DA0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6104"/>
            <a:stretch/>
          </p:blipFill>
          <p:spPr>
            <a:xfrm rot="3600000">
              <a:off x="2310200" y="5989026"/>
              <a:ext cx="354628" cy="848729"/>
            </a:xfrm>
            <a:prstGeom prst="rect">
              <a:avLst/>
            </a:prstGeom>
          </p:spPr>
        </p:pic>
        <p:pic>
          <p:nvPicPr>
            <p:cNvPr id="181" name="그림 180">
              <a:extLst>
                <a:ext uri="{FF2B5EF4-FFF2-40B4-BE49-F238E27FC236}">
                  <a16:creationId xmlns:a16="http://schemas.microsoft.com/office/drawing/2014/main" id="{C3223CF5-0034-4538-91D5-AF878854170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0114" y="5285104"/>
              <a:ext cx="1101582" cy="1150144"/>
            </a:xfrm>
            <a:prstGeom prst="rect">
              <a:avLst/>
            </a:prstGeom>
          </p:spPr>
        </p:pic>
        <p:pic>
          <p:nvPicPr>
            <p:cNvPr id="182" name="그림 181">
              <a:extLst>
                <a:ext uri="{FF2B5EF4-FFF2-40B4-BE49-F238E27FC236}">
                  <a16:creationId xmlns:a16="http://schemas.microsoft.com/office/drawing/2014/main" id="{F8CEF4DB-0966-448E-9E04-EEF43C6C3DF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6845"/>
            <a:stretch/>
          </p:blipFill>
          <p:spPr>
            <a:xfrm rot="5400000">
              <a:off x="-447191" y="5190230"/>
              <a:ext cx="1494974" cy="600593"/>
            </a:xfrm>
            <a:prstGeom prst="rect">
              <a:avLst/>
            </a:prstGeom>
          </p:spPr>
        </p:pic>
        <p:pic>
          <p:nvPicPr>
            <p:cNvPr id="183" name="그림 182">
              <a:extLst>
                <a:ext uri="{FF2B5EF4-FFF2-40B4-BE49-F238E27FC236}">
                  <a16:creationId xmlns:a16="http://schemas.microsoft.com/office/drawing/2014/main" id="{4BA38996-7A6C-49F2-BCD5-F19F2A410E46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649"/>
            <a:stretch/>
          </p:blipFill>
          <p:spPr>
            <a:xfrm>
              <a:off x="1396774" y="6002859"/>
              <a:ext cx="1053021" cy="855141"/>
            </a:xfrm>
            <a:prstGeom prst="rect">
              <a:avLst/>
            </a:prstGeom>
          </p:spPr>
        </p:pic>
        <p:pic>
          <p:nvPicPr>
            <p:cNvPr id="184" name="그림 183">
              <a:extLst>
                <a:ext uri="{FF2B5EF4-FFF2-40B4-BE49-F238E27FC236}">
                  <a16:creationId xmlns:a16="http://schemas.microsoft.com/office/drawing/2014/main" id="{7E429AC8-F2FE-419B-B56F-76AFA84B254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694" t="13774"/>
            <a:stretch/>
          </p:blipFill>
          <p:spPr>
            <a:xfrm flipV="1">
              <a:off x="0" y="5568950"/>
              <a:ext cx="1220905" cy="1289050"/>
            </a:xfrm>
            <a:prstGeom prst="rect">
              <a:avLst/>
            </a:prstGeom>
          </p:spPr>
        </p:pic>
        <p:pic>
          <p:nvPicPr>
            <p:cNvPr id="185" name="그림 184">
              <a:extLst>
                <a:ext uri="{FF2B5EF4-FFF2-40B4-BE49-F238E27FC236}">
                  <a16:creationId xmlns:a16="http://schemas.microsoft.com/office/drawing/2014/main" id="{8DB70771-42E1-44B6-9004-EAD45A42959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024"/>
            <a:stretch/>
          </p:blipFill>
          <p:spPr>
            <a:xfrm>
              <a:off x="2343949" y="6430429"/>
              <a:ext cx="621397" cy="427571"/>
            </a:xfrm>
            <a:prstGeom prst="rect">
              <a:avLst/>
            </a:prstGeom>
          </p:spPr>
        </p:pic>
        <p:pic>
          <p:nvPicPr>
            <p:cNvPr id="186" name="그림 185">
              <a:extLst>
                <a:ext uri="{FF2B5EF4-FFF2-40B4-BE49-F238E27FC236}">
                  <a16:creationId xmlns:a16="http://schemas.microsoft.com/office/drawing/2014/main" id="{74DBB02F-243E-49D5-8019-90433EAF705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9742"/>
            <a:stretch/>
          </p:blipFill>
          <p:spPr>
            <a:xfrm>
              <a:off x="821703" y="6143774"/>
              <a:ext cx="765797" cy="714226"/>
            </a:xfrm>
            <a:prstGeom prst="rect">
              <a:avLst/>
            </a:prstGeom>
          </p:spPr>
        </p:pic>
      </p:grpSp>
      <p:sp>
        <p:nvSpPr>
          <p:cNvPr id="19" name="그림 개체 틀 17">
            <a:extLst>
              <a:ext uri="{FF2B5EF4-FFF2-40B4-BE49-F238E27FC236}">
                <a16:creationId xmlns:a16="http://schemas.microsoft.com/office/drawing/2014/main" id="{691868B3-5DF4-4403-8A9A-2DC3923AC8EF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924428" y="1673729"/>
            <a:ext cx="3510548" cy="3510542"/>
          </a:xfrm>
          <a:prstGeom prst="ellipse">
            <a:avLst/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anchor="b" anchorCtr="1"/>
          <a:lstStyle>
            <a:lvl1pPr marL="228600" marR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lang="ko-KR" altLang="en-US" sz="1600"/>
            </a:lvl1pPr>
          </a:lstStyle>
          <a:p>
            <a:pPr marL="228600" marR="0" lvl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64555590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3">
            <a:hlinkClick r:id="rId2"/>
            <a:extLst>
              <a:ext uri="{FF2B5EF4-FFF2-40B4-BE49-F238E27FC236}">
                <a16:creationId xmlns:a16="http://schemas.microsoft.com/office/drawing/2014/main" id="{4C36242D-56FB-418D-8BA5-63905B449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6024563" y="7063924"/>
            <a:ext cx="1732461" cy="190500"/>
          </a:xfrm>
          <a:prstGeom prst="rect">
            <a:avLst/>
          </a:prstGeom>
        </p:spPr>
      </p:pic>
      <p:sp>
        <p:nvSpPr>
          <p:cNvPr id="7" name="TextBox 6">
            <a:hlinkClick r:id="rId5"/>
            <a:extLst>
              <a:ext uri="{FF2B5EF4-FFF2-40B4-BE49-F238E27FC236}">
                <a16:creationId xmlns:a16="http://schemas.microsoft.com/office/drawing/2014/main" id="{393FDB3B-729E-4F76-8C92-068AD809E62F}"/>
              </a:ext>
            </a:extLst>
          </p:cNvPr>
          <p:cNvSpPr txBox="1"/>
          <p:nvPr userDrawn="1"/>
        </p:nvSpPr>
        <p:spPr>
          <a:xfrm>
            <a:off x="4434976" y="7063924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10DD50E7-0F93-4571-8D6A-1B07BC868DE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232303" y="227978"/>
            <a:ext cx="234092" cy="758163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E2C70DCD-316B-4ABF-87EB-3D6B869BEDE9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0" y="598947"/>
            <a:ext cx="510816" cy="1008317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60D25C9A-8B37-4FF1-98BE-2110BDF615B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580"/>
          <a:stretch/>
        </p:blipFill>
        <p:spPr>
          <a:xfrm rot="10800000" flipH="1">
            <a:off x="748708" y="0"/>
            <a:ext cx="1150843" cy="700133"/>
          </a:xfrm>
          <a:prstGeom prst="rect">
            <a:avLst/>
          </a:prstGeom>
        </p:spPr>
      </p:pic>
      <p:pic>
        <p:nvPicPr>
          <p:cNvPr id="12" name="그림 11">
            <a:extLst>
              <a:ext uri="{FF2B5EF4-FFF2-40B4-BE49-F238E27FC236}">
                <a16:creationId xmlns:a16="http://schemas.microsoft.com/office/drawing/2014/main" id="{51C9A6C3-30F1-470B-9155-12079B57DE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743" b="23066"/>
          <a:stretch/>
        </p:blipFill>
        <p:spPr>
          <a:xfrm rot="10800000">
            <a:off x="0" y="0"/>
            <a:ext cx="1025246" cy="1015822"/>
          </a:xfrm>
          <a:prstGeom prst="rect">
            <a:avLst/>
          </a:prstGeom>
        </p:spPr>
      </p:pic>
      <p:pic>
        <p:nvPicPr>
          <p:cNvPr id="8" name="그림 7">
            <a:extLst>
              <a:ext uri="{FF2B5EF4-FFF2-40B4-BE49-F238E27FC236}">
                <a16:creationId xmlns:a16="http://schemas.microsoft.com/office/drawing/2014/main" id="{E87969AC-AA60-4444-A4D6-058108267BF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418"/>
          <a:stretch/>
        </p:blipFill>
        <p:spPr>
          <a:xfrm rot="10800000" flipH="1">
            <a:off x="2079155" y="0"/>
            <a:ext cx="1589870" cy="484055"/>
          </a:xfrm>
          <a:prstGeom prst="rect">
            <a:avLst/>
          </a:pr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A2545160-E610-4EB9-843A-41B5EF2E726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504"/>
          <a:stretch/>
        </p:blipFill>
        <p:spPr>
          <a:xfrm rot="10800000" flipH="1">
            <a:off x="1998088" y="0"/>
            <a:ext cx="1038956" cy="598947"/>
          </a:xfrm>
          <a:prstGeom prst="rect">
            <a:avLst/>
          </a:prstGeom>
        </p:spPr>
      </p:pic>
      <p:pic>
        <p:nvPicPr>
          <p:cNvPr id="13" name="그림 12">
            <a:extLst>
              <a:ext uri="{FF2B5EF4-FFF2-40B4-BE49-F238E27FC236}">
                <a16:creationId xmlns:a16="http://schemas.microsoft.com/office/drawing/2014/main" id="{394D4926-2CDC-4317-ABE2-7AE278A5933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391"/>
          <a:stretch/>
        </p:blipFill>
        <p:spPr>
          <a:xfrm rot="10800000">
            <a:off x="1527403" y="0"/>
            <a:ext cx="739203" cy="592316"/>
          </a:xfrm>
          <a:prstGeom prst="rect">
            <a:avLst/>
          </a:prstGeom>
        </p:spPr>
      </p:pic>
      <p:grpSp>
        <p:nvGrpSpPr>
          <p:cNvPr id="14" name="그룹 13">
            <a:extLst>
              <a:ext uri="{FF2B5EF4-FFF2-40B4-BE49-F238E27FC236}">
                <a16:creationId xmlns:a16="http://schemas.microsoft.com/office/drawing/2014/main" id="{7A7051F6-AF99-486F-87A4-D7F395529C40}"/>
              </a:ext>
            </a:extLst>
          </p:cNvPr>
          <p:cNvGrpSpPr/>
          <p:nvPr userDrawn="1"/>
        </p:nvGrpSpPr>
        <p:grpSpPr>
          <a:xfrm>
            <a:off x="9181763" y="4038501"/>
            <a:ext cx="3010237" cy="2819499"/>
            <a:chOff x="9181763" y="4038501"/>
            <a:chExt cx="3010237" cy="2819499"/>
          </a:xfrm>
        </p:grpSpPr>
        <p:pic>
          <p:nvPicPr>
            <p:cNvPr id="15" name="그림 14">
              <a:extLst>
                <a:ext uri="{FF2B5EF4-FFF2-40B4-BE49-F238E27FC236}">
                  <a16:creationId xmlns:a16="http://schemas.microsoft.com/office/drawing/2014/main" id="{1CE66563-EFE2-401B-9811-4DFC51514BF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0549254" y="5686340"/>
              <a:ext cx="1086247" cy="916920"/>
            </a:xfrm>
            <a:prstGeom prst="rect">
              <a:avLst/>
            </a:prstGeom>
          </p:spPr>
        </p:pic>
        <p:pic>
          <p:nvPicPr>
            <p:cNvPr id="16" name="그림 15">
              <a:extLst>
                <a:ext uri="{FF2B5EF4-FFF2-40B4-BE49-F238E27FC236}">
                  <a16:creationId xmlns:a16="http://schemas.microsoft.com/office/drawing/2014/main" id="{2696BEDF-CE48-4C9D-B70E-7455F05631C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9410326" y="5888926"/>
              <a:ext cx="740511" cy="1197637"/>
            </a:xfrm>
            <a:prstGeom prst="rect">
              <a:avLst/>
            </a:prstGeom>
          </p:spPr>
        </p:pic>
        <p:pic>
          <p:nvPicPr>
            <p:cNvPr id="17" name="그림 16">
              <a:extLst>
                <a:ext uri="{FF2B5EF4-FFF2-40B4-BE49-F238E27FC236}">
                  <a16:creationId xmlns:a16="http://schemas.microsoft.com/office/drawing/2014/main" id="{EBD69805-101F-4EA4-BC0E-485C1B62F36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7658"/>
            <a:stretch/>
          </p:blipFill>
          <p:spPr>
            <a:xfrm rot="16200000">
              <a:off x="10778593" y="4669794"/>
              <a:ext cx="2044700" cy="782114"/>
            </a:xfrm>
            <a:prstGeom prst="rect">
              <a:avLst/>
            </a:prstGeom>
          </p:spPr>
        </p:pic>
        <p:pic>
          <p:nvPicPr>
            <p:cNvPr id="18" name="그림 17">
              <a:extLst>
                <a:ext uri="{FF2B5EF4-FFF2-40B4-BE49-F238E27FC236}">
                  <a16:creationId xmlns:a16="http://schemas.microsoft.com/office/drawing/2014/main" id="{37E6CB1F-318A-4FE4-A6C1-FBB6A92E07EE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6968"/>
            <a:stretch/>
          </p:blipFill>
          <p:spPr>
            <a:xfrm>
              <a:off x="11409887" y="5157030"/>
              <a:ext cx="782113" cy="1150144"/>
            </a:xfrm>
            <a:prstGeom prst="rect">
              <a:avLst/>
            </a:prstGeom>
          </p:spPr>
        </p:pic>
        <p:pic>
          <p:nvPicPr>
            <p:cNvPr id="19" name="그림 18">
              <a:extLst>
                <a:ext uri="{FF2B5EF4-FFF2-40B4-BE49-F238E27FC236}">
                  <a16:creationId xmlns:a16="http://schemas.microsoft.com/office/drawing/2014/main" id="{76CB1A32-86FE-45AB-9358-8F25E4F15150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725"/>
            <a:stretch/>
          </p:blipFill>
          <p:spPr>
            <a:xfrm>
              <a:off x="9873545" y="5902520"/>
              <a:ext cx="1506148" cy="955480"/>
            </a:xfrm>
            <a:prstGeom prst="rect">
              <a:avLst/>
            </a:prstGeom>
          </p:spPr>
        </p:pic>
        <p:pic>
          <p:nvPicPr>
            <p:cNvPr id="20" name="그림 19">
              <a:extLst>
                <a:ext uri="{FF2B5EF4-FFF2-40B4-BE49-F238E27FC236}">
                  <a16:creationId xmlns:a16="http://schemas.microsoft.com/office/drawing/2014/main" id="{24719EA3-4335-49FD-9684-606BAE24220E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3910" b="24612"/>
            <a:stretch/>
          </p:blipFill>
          <p:spPr>
            <a:xfrm>
              <a:off x="11036300" y="5877120"/>
              <a:ext cx="1155700" cy="980880"/>
            </a:xfrm>
            <a:prstGeom prst="rect">
              <a:avLst/>
            </a:prstGeom>
          </p:spPr>
        </p:pic>
      </p:grpSp>
      <p:sp>
        <p:nvSpPr>
          <p:cNvPr id="21" name="그림 개체 틀 4">
            <a:extLst>
              <a:ext uri="{FF2B5EF4-FFF2-40B4-BE49-F238E27FC236}">
                <a16:creationId xmlns:a16="http://schemas.microsoft.com/office/drawing/2014/main" id="{820CB509-94B6-4F20-A4FA-A150D35FCE6D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938756" y="1179829"/>
            <a:ext cx="2828925" cy="2828925"/>
          </a:xfrm>
          <a:prstGeom prst="roundRect">
            <a:avLst>
              <a:gd name="adj" fmla="val 8137"/>
            </a:avLst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tIns="828000" anchor="ctr" anchorCtr="1"/>
          <a:lstStyle>
            <a:lvl1pPr marL="0" indent="0">
              <a:buNone/>
              <a:defRPr sz="1400"/>
            </a:lvl1pPr>
          </a:lstStyle>
          <a:p>
            <a:r>
              <a:rPr lang="en-US" altLang="ko-KR" dirty="0"/>
              <a:t>Click icon to add picture</a:t>
            </a:r>
            <a:endParaRPr lang="ko-KR" altLang="en-US" dirty="0"/>
          </a:p>
        </p:txBody>
      </p:sp>
      <p:sp>
        <p:nvSpPr>
          <p:cNvPr id="22" name="그림 개체 틀 4">
            <a:extLst>
              <a:ext uri="{FF2B5EF4-FFF2-40B4-BE49-F238E27FC236}">
                <a16:creationId xmlns:a16="http://schemas.microsoft.com/office/drawing/2014/main" id="{6B8B6529-815E-4E3B-A5DF-250ED44E2D64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681537" y="1179829"/>
            <a:ext cx="2828925" cy="2828925"/>
          </a:xfrm>
          <a:prstGeom prst="roundRect">
            <a:avLst>
              <a:gd name="adj" fmla="val 8137"/>
            </a:avLst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tIns="828000" anchor="ctr" anchorCtr="1"/>
          <a:lstStyle>
            <a:lvl1pPr marL="0" indent="0">
              <a:buNone/>
              <a:defRPr sz="1400"/>
            </a:lvl1pPr>
          </a:lstStyle>
          <a:p>
            <a:r>
              <a:rPr lang="en-US" altLang="ko-KR" dirty="0"/>
              <a:t>Click icon to add picture</a:t>
            </a:r>
            <a:endParaRPr lang="ko-KR" altLang="en-US" dirty="0"/>
          </a:p>
        </p:txBody>
      </p:sp>
      <p:sp>
        <p:nvSpPr>
          <p:cNvPr id="23" name="그림 개체 틀 4">
            <a:extLst>
              <a:ext uri="{FF2B5EF4-FFF2-40B4-BE49-F238E27FC236}">
                <a16:creationId xmlns:a16="http://schemas.microsoft.com/office/drawing/2014/main" id="{A2F3ACCE-2FD6-4629-9422-A80CB18BA05A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8424318" y="1179829"/>
            <a:ext cx="2828925" cy="2828925"/>
          </a:xfrm>
          <a:prstGeom prst="roundRect">
            <a:avLst>
              <a:gd name="adj" fmla="val 8137"/>
            </a:avLst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tIns="828000" anchor="ctr" anchorCtr="1"/>
          <a:lstStyle>
            <a:lvl1pPr marL="0" indent="0">
              <a:buNone/>
              <a:defRPr sz="1400"/>
            </a:lvl1pPr>
          </a:lstStyle>
          <a:p>
            <a:r>
              <a:rPr lang="en-US" altLang="ko-KR" dirty="0"/>
              <a:t>Click icon to add picture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05476535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그림 55">
            <a:extLst>
              <a:ext uri="{FF2B5EF4-FFF2-40B4-BE49-F238E27FC236}">
                <a16:creationId xmlns:a16="http://schemas.microsoft.com/office/drawing/2014/main" id="{1FEBCA3A-4B8A-4536-A850-31AACFA33E3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 flipV="1">
            <a:off x="11483424" y="3610565"/>
            <a:ext cx="614798" cy="518962"/>
          </a:xfrm>
          <a:prstGeom prst="rect">
            <a:avLst/>
          </a:prstGeom>
        </p:spPr>
      </p:pic>
      <p:pic>
        <p:nvPicPr>
          <p:cNvPr id="57" name="그림 56">
            <a:extLst>
              <a:ext uri="{FF2B5EF4-FFF2-40B4-BE49-F238E27FC236}">
                <a16:creationId xmlns:a16="http://schemas.microsoft.com/office/drawing/2014/main" id="{B0161578-615F-4A6A-B3DD-EAF0D9403D6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82541" flipH="1" flipV="1">
            <a:off x="11321722" y="2495859"/>
            <a:ext cx="938201" cy="430341"/>
          </a:xfrm>
          <a:prstGeom prst="rect">
            <a:avLst/>
          </a:prstGeom>
        </p:spPr>
      </p:pic>
      <p:grpSp>
        <p:nvGrpSpPr>
          <p:cNvPr id="59" name="그룹 58">
            <a:extLst>
              <a:ext uri="{FF2B5EF4-FFF2-40B4-BE49-F238E27FC236}">
                <a16:creationId xmlns:a16="http://schemas.microsoft.com/office/drawing/2014/main" id="{2A894F8B-3C2B-454C-8F38-0A68DB489FCC}"/>
              </a:ext>
            </a:extLst>
          </p:cNvPr>
          <p:cNvGrpSpPr/>
          <p:nvPr userDrawn="1"/>
        </p:nvGrpSpPr>
        <p:grpSpPr>
          <a:xfrm rot="16200000" flipH="1">
            <a:off x="11108687" y="294147"/>
            <a:ext cx="613800" cy="851258"/>
            <a:chOff x="2826385" y="2367130"/>
            <a:chExt cx="828161" cy="1148547"/>
          </a:xfrm>
        </p:grpSpPr>
        <p:pic>
          <p:nvPicPr>
            <p:cNvPr id="75" name="그림 74">
              <a:extLst>
                <a:ext uri="{FF2B5EF4-FFF2-40B4-BE49-F238E27FC236}">
                  <a16:creationId xmlns:a16="http://schemas.microsoft.com/office/drawing/2014/main" id="{8280F98C-1B51-4890-8D92-10D384DC982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26385" y="2713355"/>
              <a:ext cx="781139" cy="715645"/>
            </a:xfrm>
            <a:prstGeom prst="rect">
              <a:avLst/>
            </a:prstGeom>
          </p:spPr>
        </p:pic>
        <p:pic>
          <p:nvPicPr>
            <p:cNvPr id="76" name="그림 75">
              <a:extLst>
                <a:ext uri="{FF2B5EF4-FFF2-40B4-BE49-F238E27FC236}">
                  <a16:creationId xmlns:a16="http://schemas.microsoft.com/office/drawing/2014/main" id="{484E705F-1FDD-4624-823F-81815EF88E3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99918" y="2367130"/>
              <a:ext cx="354628" cy="1148547"/>
            </a:xfrm>
            <a:prstGeom prst="rect">
              <a:avLst/>
            </a:prstGeom>
          </p:spPr>
        </p:pic>
      </p:grpSp>
      <p:pic>
        <p:nvPicPr>
          <p:cNvPr id="60" name="그림 59">
            <a:extLst>
              <a:ext uri="{FF2B5EF4-FFF2-40B4-BE49-F238E27FC236}">
                <a16:creationId xmlns:a16="http://schemas.microsoft.com/office/drawing/2014/main" id="{B458E5F7-CA80-4718-BB50-C2D675F157B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59"/>
          <a:stretch/>
        </p:blipFill>
        <p:spPr>
          <a:xfrm rot="16200000" flipH="1">
            <a:off x="11202368" y="-176495"/>
            <a:ext cx="366122" cy="719117"/>
          </a:xfrm>
          <a:prstGeom prst="rect">
            <a:avLst/>
          </a:prstGeom>
        </p:spPr>
      </p:pic>
      <p:pic>
        <p:nvPicPr>
          <p:cNvPr id="63" name="그림 62">
            <a:extLst>
              <a:ext uri="{FF2B5EF4-FFF2-40B4-BE49-F238E27FC236}">
                <a16:creationId xmlns:a16="http://schemas.microsoft.com/office/drawing/2014/main" id="{A50A230E-626B-4EF6-A987-458FBECFDB2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118"/>
          <a:stretch/>
        </p:blipFill>
        <p:spPr>
          <a:xfrm rot="16200000" flipH="1">
            <a:off x="11584751" y="4540733"/>
            <a:ext cx="434688" cy="779807"/>
          </a:xfrm>
          <a:prstGeom prst="rect">
            <a:avLst/>
          </a:prstGeom>
        </p:spPr>
      </p:pic>
      <p:pic>
        <p:nvPicPr>
          <p:cNvPr id="64" name="그림 63">
            <a:extLst>
              <a:ext uri="{FF2B5EF4-FFF2-40B4-BE49-F238E27FC236}">
                <a16:creationId xmlns:a16="http://schemas.microsoft.com/office/drawing/2014/main" id="{0E177F6B-6CFE-4389-BD66-5DC098BA377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91"/>
          <a:stretch/>
        </p:blipFill>
        <p:spPr>
          <a:xfrm flipH="1">
            <a:off x="10602969" y="5570647"/>
            <a:ext cx="1589029" cy="910981"/>
          </a:xfrm>
          <a:prstGeom prst="rect">
            <a:avLst/>
          </a:prstGeom>
        </p:spPr>
      </p:pic>
      <p:pic>
        <p:nvPicPr>
          <p:cNvPr id="65" name="그림 64">
            <a:extLst>
              <a:ext uri="{FF2B5EF4-FFF2-40B4-BE49-F238E27FC236}">
                <a16:creationId xmlns:a16="http://schemas.microsoft.com/office/drawing/2014/main" id="{97409B5D-106D-447B-88D4-52CD5BC4CD8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28"/>
          <a:stretch/>
        </p:blipFill>
        <p:spPr>
          <a:xfrm rot="16200000">
            <a:off x="11121739" y="6189838"/>
            <a:ext cx="436934" cy="899383"/>
          </a:xfrm>
          <a:prstGeom prst="rect">
            <a:avLst/>
          </a:prstGeom>
        </p:spPr>
      </p:pic>
      <p:pic>
        <p:nvPicPr>
          <p:cNvPr id="66" name="그림 65">
            <a:extLst>
              <a:ext uri="{FF2B5EF4-FFF2-40B4-BE49-F238E27FC236}">
                <a16:creationId xmlns:a16="http://schemas.microsoft.com/office/drawing/2014/main" id="{C59024B5-C6B6-417B-B564-629E1C64705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14" b="37201"/>
          <a:stretch/>
        </p:blipFill>
        <p:spPr>
          <a:xfrm rot="16200000">
            <a:off x="11344699" y="6010698"/>
            <a:ext cx="993031" cy="701566"/>
          </a:xfrm>
          <a:prstGeom prst="rect">
            <a:avLst/>
          </a:prstGeom>
        </p:spPr>
      </p:pic>
      <p:pic>
        <p:nvPicPr>
          <p:cNvPr id="67" name="그림 66">
            <a:extLst>
              <a:ext uri="{FF2B5EF4-FFF2-40B4-BE49-F238E27FC236}">
                <a16:creationId xmlns:a16="http://schemas.microsoft.com/office/drawing/2014/main" id="{6F24A295-C646-44FA-A220-D6F834924092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497164" y="4964872"/>
            <a:ext cx="312075" cy="1010730"/>
          </a:xfrm>
          <a:prstGeom prst="rect">
            <a:avLst/>
          </a:prstGeom>
        </p:spPr>
      </p:pic>
      <p:pic>
        <p:nvPicPr>
          <p:cNvPr id="68" name="그림 67">
            <a:extLst>
              <a:ext uri="{FF2B5EF4-FFF2-40B4-BE49-F238E27FC236}">
                <a16:creationId xmlns:a16="http://schemas.microsoft.com/office/drawing/2014/main" id="{9EF1EE7A-EA09-4B47-ACF3-01ADEB7ED1B1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269974" y="5769516"/>
            <a:ext cx="454357" cy="416981"/>
          </a:xfrm>
          <a:prstGeom prst="rect">
            <a:avLst/>
          </a:prstGeom>
        </p:spPr>
      </p:pic>
      <p:pic>
        <p:nvPicPr>
          <p:cNvPr id="69" name="그림 68">
            <a:extLst>
              <a:ext uri="{FF2B5EF4-FFF2-40B4-BE49-F238E27FC236}">
                <a16:creationId xmlns:a16="http://schemas.microsoft.com/office/drawing/2014/main" id="{75352959-0EAB-4E77-916F-DB5F00195A5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837"/>
          <a:stretch/>
        </p:blipFill>
        <p:spPr>
          <a:xfrm rot="16200000">
            <a:off x="11230951" y="5098964"/>
            <a:ext cx="1182948" cy="739144"/>
          </a:xfrm>
          <a:prstGeom prst="rect">
            <a:avLst/>
          </a:prstGeom>
        </p:spPr>
      </p:pic>
      <p:pic>
        <p:nvPicPr>
          <p:cNvPr id="70" name="그림 69">
            <a:extLst>
              <a:ext uri="{FF2B5EF4-FFF2-40B4-BE49-F238E27FC236}">
                <a16:creationId xmlns:a16="http://schemas.microsoft.com/office/drawing/2014/main" id="{411E9010-3D53-4B31-A2D5-A5E75D16A94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041"/>
          <a:stretch/>
        </p:blipFill>
        <p:spPr>
          <a:xfrm rot="16200000" flipH="1">
            <a:off x="11427512" y="4049144"/>
            <a:ext cx="681157" cy="847814"/>
          </a:xfrm>
          <a:prstGeom prst="rect">
            <a:avLst/>
          </a:prstGeom>
        </p:spPr>
      </p:pic>
      <p:pic>
        <p:nvPicPr>
          <p:cNvPr id="71" name="그림 70">
            <a:extLst>
              <a:ext uri="{FF2B5EF4-FFF2-40B4-BE49-F238E27FC236}">
                <a16:creationId xmlns:a16="http://schemas.microsoft.com/office/drawing/2014/main" id="{8B897550-97D8-4A0B-A745-DEC96E35B2C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710"/>
          <a:stretch/>
        </p:blipFill>
        <p:spPr>
          <a:xfrm rot="16200000">
            <a:off x="11385326" y="3961213"/>
            <a:ext cx="997686" cy="615656"/>
          </a:xfrm>
          <a:prstGeom prst="rect">
            <a:avLst/>
          </a:prstGeom>
        </p:spPr>
      </p:pic>
      <p:pic>
        <p:nvPicPr>
          <p:cNvPr id="72" name="그림 71">
            <a:extLst>
              <a:ext uri="{FF2B5EF4-FFF2-40B4-BE49-F238E27FC236}">
                <a16:creationId xmlns:a16="http://schemas.microsoft.com/office/drawing/2014/main" id="{B3383C75-3E4D-4C74-A3AB-74CEF23F4D8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055" b="27106"/>
          <a:stretch/>
        </p:blipFill>
        <p:spPr>
          <a:xfrm rot="16200000">
            <a:off x="11444275" y="46158"/>
            <a:ext cx="793882" cy="701566"/>
          </a:xfrm>
          <a:prstGeom prst="rect">
            <a:avLst/>
          </a:prstGeom>
        </p:spPr>
      </p:pic>
      <p:pic>
        <p:nvPicPr>
          <p:cNvPr id="73" name="그림 72">
            <a:extLst>
              <a:ext uri="{FF2B5EF4-FFF2-40B4-BE49-F238E27FC236}">
                <a16:creationId xmlns:a16="http://schemas.microsoft.com/office/drawing/2014/main" id="{74E4BA2F-4504-45A4-8949-D9E27075532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63"/>
          <a:stretch/>
        </p:blipFill>
        <p:spPr>
          <a:xfrm flipH="1" flipV="1">
            <a:off x="11706896" y="2535887"/>
            <a:ext cx="485103" cy="635997"/>
          </a:xfrm>
          <a:prstGeom prst="rect">
            <a:avLst/>
          </a:prstGeom>
        </p:spPr>
      </p:pic>
      <p:pic>
        <p:nvPicPr>
          <p:cNvPr id="74" name="그림 73">
            <a:extLst>
              <a:ext uri="{FF2B5EF4-FFF2-40B4-BE49-F238E27FC236}">
                <a16:creationId xmlns:a16="http://schemas.microsoft.com/office/drawing/2014/main" id="{8F1DB0E1-EFEE-468E-97E7-AE13AE50F7E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50"/>
          <a:stretch/>
        </p:blipFill>
        <p:spPr>
          <a:xfrm flipH="1" flipV="1">
            <a:off x="11576341" y="3110673"/>
            <a:ext cx="615658" cy="805801"/>
          </a:xfrm>
          <a:prstGeom prst="rect">
            <a:avLst/>
          </a:prstGeom>
        </p:spPr>
      </p:pic>
      <p:pic>
        <p:nvPicPr>
          <p:cNvPr id="6" name="Graphic 3">
            <a:hlinkClick r:id="rId15"/>
            <a:extLst>
              <a:ext uri="{FF2B5EF4-FFF2-40B4-BE49-F238E27FC236}">
                <a16:creationId xmlns:a16="http://schemas.microsoft.com/office/drawing/2014/main" id="{4C36242D-56FB-418D-8BA5-63905B449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29909"/>
          <a:stretch/>
        </p:blipFill>
        <p:spPr>
          <a:xfrm>
            <a:off x="6024563" y="7063924"/>
            <a:ext cx="1732461" cy="190500"/>
          </a:xfrm>
          <a:prstGeom prst="rect">
            <a:avLst/>
          </a:prstGeom>
        </p:spPr>
      </p:pic>
      <p:sp>
        <p:nvSpPr>
          <p:cNvPr id="7" name="TextBox 6">
            <a:hlinkClick r:id="rId18"/>
            <a:extLst>
              <a:ext uri="{FF2B5EF4-FFF2-40B4-BE49-F238E27FC236}">
                <a16:creationId xmlns:a16="http://schemas.microsoft.com/office/drawing/2014/main" id="{393FDB3B-729E-4F76-8C92-068AD809E62F}"/>
              </a:ext>
            </a:extLst>
          </p:cNvPr>
          <p:cNvSpPr txBox="1"/>
          <p:nvPr userDrawn="1"/>
        </p:nvSpPr>
        <p:spPr>
          <a:xfrm>
            <a:off x="4434976" y="7063924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그림 개체 틀 4">
            <a:extLst>
              <a:ext uri="{FF2B5EF4-FFF2-40B4-BE49-F238E27FC236}">
                <a16:creationId xmlns:a16="http://schemas.microsoft.com/office/drawing/2014/main" id="{FE136EDB-F7D1-4E60-AF05-EB5433631F6F}"/>
              </a:ext>
            </a:extLst>
          </p:cNvPr>
          <p:cNvSpPr>
            <a:spLocks noGrp="1"/>
          </p:cNvSpPr>
          <p:nvPr userDrawn="1">
            <p:ph type="pic" sz="quarter" idx="10" hasCustomPrompt="1"/>
          </p:nvPr>
        </p:nvSpPr>
        <p:spPr>
          <a:xfrm>
            <a:off x="1008357" y="1575578"/>
            <a:ext cx="4857162" cy="2247122"/>
          </a:xfrm>
          <a:prstGeom prst="roundRect">
            <a:avLst>
              <a:gd name="adj" fmla="val 9320"/>
            </a:avLst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bIns="432000" anchor="b" anchorCtr="1"/>
          <a:lstStyle>
            <a:lvl1pPr marL="0" marR="0" indent="0" algn="ctr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/>
            </a:lvl1pPr>
          </a:lstStyle>
          <a:p>
            <a:pPr marL="228600" marR="0" lvl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  <p:sp>
        <p:nvSpPr>
          <p:cNvPr id="43" name="그림 개체 틀 4">
            <a:extLst>
              <a:ext uri="{FF2B5EF4-FFF2-40B4-BE49-F238E27FC236}">
                <a16:creationId xmlns:a16="http://schemas.microsoft.com/office/drawing/2014/main" id="{AA3A1E6F-7A0A-4D7C-840C-1947EB84EC79}"/>
              </a:ext>
            </a:extLst>
          </p:cNvPr>
          <p:cNvSpPr>
            <a:spLocks noGrp="1"/>
          </p:cNvSpPr>
          <p:nvPr userDrawn="1">
            <p:ph type="pic" sz="quarter" idx="12" hasCustomPrompt="1"/>
          </p:nvPr>
        </p:nvSpPr>
        <p:spPr>
          <a:xfrm>
            <a:off x="6326483" y="1575578"/>
            <a:ext cx="4857162" cy="2247122"/>
          </a:xfrm>
          <a:prstGeom prst="roundRect">
            <a:avLst>
              <a:gd name="adj" fmla="val 9320"/>
            </a:avLst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bIns="432000" anchor="b" anchorCtr="1"/>
          <a:lstStyle>
            <a:lvl1pPr marL="0" marR="0" indent="0" algn="ctr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/>
            </a:lvl1pPr>
          </a:lstStyle>
          <a:p>
            <a:pPr marL="228600" marR="0" lvl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  <p:grpSp>
        <p:nvGrpSpPr>
          <p:cNvPr id="4" name="그룹 3">
            <a:extLst>
              <a:ext uri="{FF2B5EF4-FFF2-40B4-BE49-F238E27FC236}">
                <a16:creationId xmlns:a16="http://schemas.microsoft.com/office/drawing/2014/main" id="{4A71172D-AF1A-4149-A6D9-5FCAC1E9E612}"/>
              </a:ext>
            </a:extLst>
          </p:cNvPr>
          <p:cNvGrpSpPr/>
          <p:nvPr userDrawn="1"/>
        </p:nvGrpSpPr>
        <p:grpSpPr>
          <a:xfrm>
            <a:off x="-1" y="0"/>
            <a:ext cx="1589031" cy="6857997"/>
            <a:chOff x="-1" y="0"/>
            <a:chExt cx="1589031" cy="6857997"/>
          </a:xfrm>
        </p:grpSpPr>
        <p:pic>
          <p:nvPicPr>
            <p:cNvPr id="54" name="그림 53">
              <a:extLst>
                <a:ext uri="{FF2B5EF4-FFF2-40B4-BE49-F238E27FC236}">
                  <a16:creationId xmlns:a16="http://schemas.microsoft.com/office/drawing/2014/main" id="{431E6759-5358-41CA-83FB-850C1A3DA67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93777" y="2728470"/>
              <a:ext cx="614798" cy="518962"/>
            </a:xfrm>
            <a:prstGeom prst="rect">
              <a:avLst/>
            </a:prstGeom>
          </p:spPr>
        </p:pic>
        <p:pic>
          <p:nvPicPr>
            <p:cNvPr id="51" name="그림 50">
              <a:extLst>
                <a:ext uri="{FF2B5EF4-FFF2-40B4-BE49-F238E27FC236}">
                  <a16:creationId xmlns:a16="http://schemas.microsoft.com/office/drawing/2014/main" id="{5CC24215-907C-41CC-AA04-13B08DBDBF0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8282541">
              <a:off x="-67924" y="3931797"/>
              <a:ext cx="938201" cy="430341"/>
            </a:xfrm>
            <a:prstGeom prst="rect">
              <a:avLst/>
            </a:prstGeom>
          </p:spPr>
        </p:pic>
        <p:pic>
          <p:nvPicPr>
            <p:cNvPr id="25" name="그림 24">
              <a:extLst>
                <a:ext uri="{FF2B5EF4-FFF2-40B4-BE49-F238E27FC236}">
                  <a16:creationId xmlns:a16="http://schemas.microsoft.com/office/drawing/2014/main" id="{1B4D0033-A7C2-4F7F-8679-3DD86A00D23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 flipH="1" flipV="1">
              <a:off x="478440" y="4925169"/>
              <a:ext cx="793682" cy="852403"/>
            </a:xfrm>
            <a:prstGeom prst="rect">
              <a:avLst/>
            </a:prstGeom>
          </p:spPr>
        </p:pic>
        <p:grpSp>
          <p:nvGrpSpPr>
            <p:cNvPr id="26" name="그룹 25">
              <a:extLst>
                <a:ext uri="{FF2B5EF4-FFF2-40B4-BE49-F238E27FC236}">
                  <a16:creationId xmlns:a16="http://schemas.microsoft.com/office/drawing/2014/main" id="{EE39452B-7E6E-4058-8565-002AF8FC2B98}"/>
                </a:ext>
              </a:extLst>
            </p:cNvPr>
            <p:cNvGrpSpPr/>
            <p:nvPr userDrawn="1"/>
          </p:nvGrpSpPr>
          <p:grpSpPr>
            <a:xfrm rot="16200000" flipV="1">
              <a:off x="469512" y="5712592"/>
              <a:ext cx="613800" cy="851258"/>
              <a:chOff x="2826385" y="2367130"/>
              <a:chExt cx="828161" cy="1148547"/>
            </a:xfrm>
          </p:grpSpPr>
          <p:pic>
            <p:nvPicPr>
              <p:cNvPr id="40" name="그림 39">
                <a:extLst>
                  <a:ext uri="{FF2B5EF4-FFF2-40B4-BE49-F238E27FC236}">
                    <a16:creationId xmlns:a16="http://schemas.microsoft.com/office/drawing/2014/main" id="{DCB50D9A-1099-4113-8AD5-BC0F64834410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826385" y="2713355"/>
                <a:ext cx="781139" cy="715645"/>
              </a:xfrm>
              <a:prstGeom prst="rect">
                <a:avLst/>
              </a:prstGeom>
            </p:spPr>
          </p:pic>
          <p:pic>
            <p:nvPicPr>
              <p:cNvPr id="41" name="그림 40">
                <a:extLst>
                  <a:ext uri="{FF2B5EF4-FFF2-40B4-BE49-F238E27FC236}">
                    <a16:creationId xmlns:a16="http://schemas.microsoft.com/office/drawing/2014/main" id="{118A2173-07D6-4C7F-A5DE-FB5068D80E12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299918" y="2367130"/>
                <a:ext cx="354628" cy="1148547"/>
              </a:xfrm>
              <a:prstGeom prst="rect">
                <a:avLst/>
              </a:prstGeom>
            </p:spPr>
          </p:pic>
        </p:grpSp>
        <p:pic>
          <p:nvPicPr>
            <p:cNvPr id="27" name="그림 26">
              <a:extLst>
                <a:ext uri="{FF2B5EF4-FFF2-40B4-BE49-F238E27FC236}">
                  <a16:creationId xmlns:a16="http://schemas.microsoft.com/office/drawing/2014/main" id="{7ADE3FD4-6ADD-4BA0-A06B-D5FC5E3BA36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659"/>
            <a:stretch/>
          </p:blipFill>
          <p:spPr>
            <a:xfrm rot="16200000" flipV="1">
              <a:off x="623509" y="6315375"/>
              <a:ext cx="366122" cy="719117"/>
            </a:xfrm>
            <a:prstGeom prst="rect">
              <a:avLst/>
            </a:prstGeom>
          </p:spPr>
        </p:pic>
        <p:pic>
          <p:nvPicPr>
            <p:cNvPr id="32" name="그림 31">
              <a:extLst>
                <a:ext uri="{FF2B5EF4-FFF2-40B4-BE49-F238E27FC236}">
                  <a16:creationId xmlns:a16="http://schemas.microsoft.com/office/drawing/2014/main" id="{1A3788A8-9B92-47F8-93B6-BA8C3318BD1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391"/>
            <a:stretch/>
          </p:blipFill>
          <p:spPr>
            <a:xfrm rot="16200000" flipH="1" flipV="1">
              <a:off x="-237246" y="4375186"/>
              <a:ext cx="1307992" cy="833501"/>
            </a:xfrm>
            <a:prstGeom prst="rect">
              <a:avLst/>
            </a:prstGeom>
          </p:spPr>
        </p:pic>
        <p:pic>
          <p:nvPicPr>
            <p:cNvPr id="33" name="그림 32">
              <a:extLst>
                <a:ext uri="{FF2B5EF4-FFF2-40B4-BE49-F238E27FC236}">
                  <a16:creationId xmlns:a16="http://schemas.microsoft.com/office/drawing/2014/main" id="{0FBA1A3B-D62C-4373-B543-7818A091B20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0203"/>
            <a:stretch/>
          </p:blipFill>
          <p:spPr>
            <a:xfrm rot="16200000" flipH="1" flipV="1">
              <a:off x="-226855" y="5325383"/>
              <a:ext cx="1307992" cy="854283"/>
            </a:xfrm>
            <a:prstGeom prst="rect">
              <a:avLst/>
            </a:prstGeom>
          </p:spPr>
        </p:pic>
        <p:pic>
          <p:nvPicPr>
            <p:cNvPr id="28" name="그림 27">
              <a:extLst>
                <a:ext uri="{FF2B5EF4-FFF2-40B4-BE49-F238E27FC236}">
                  <a16:creationId xmlns:a16="http://schemas.microsoft.com/office/drawing/2014/main" id="{8E4F045C-C5B0-4844-84DF-98E8065558C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9118"/>
            <a:stretch/>
          </p:blipFill>
          <p:spPr>
            <a:xfrm rot="16200000" flipV="1">
              <a:off x="172560" y="1537457"/>
              <a:ext cx="434688" cy="779807"/>
            </a:xfrm>
            <a:prstGeom prst="rect">
              <a:avLst/>
            </a:prstGeom>
          </p:spPr>
        </p:pic>
        <p:pic>
          <p:nvPicPr>
            <p:cNvPr id="29" name="그림 28">
              <a:extLst>
                <a:ext uri="{FF2B5EF4-FFF2-40B4-BE49-F238E27FC236}">
                  <a16:creationId xmlns:a16="http://schemas.microsoft.com/office/drawing/2014/main" id="{77B02581-76BE-4668-8E9F-190AAD83C83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991"/>
            <a:stretch/>
          </p:blipFill>
          <p:spPr>
            <a:xfrm flipV="1">
              <a:off x="1" y="376369"/>
              <a:ext cx="1589029" cy="910981"/>
            </a:xfrm>
            <a:prstGeom prst="rect">
              <a:avLst/>
            </a:prstGeom>
          </p:spPr>
        </p:pic>
        <p:pic>
          <p:nvPicPr>
            <p:cNvPr id="30" name="그림 29">
              <a:extLst>
                <a:ext uri="{FF2B5EF4-FFF2-40B4-BE49-F238E27FC236}">
                  <a16:creationId xmlns:a16="http://schemas.microsoft.com/office/drawing/2014/main" id="{742F7E62-556F-436B-A5F7-DC5484545BF5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428"/>
            <a:stretch/>
          </p:blipFill>
          <p:spPr>
            <a:xfrm rot="16200000" flipH="1" flipV="1">
              <a:off x="633326" y="-231224"/>
              <a:ext cx="436934" cy="899383"/>
            </a:xfrm>
            <a:prstGeom prst="rect">
              <a:avLst/>
            </a:prstGeom>
          </p:spPr>
        </p:pic>
        <p:pic>
          <p:nvPicPr>
            <p:cNvPr id="31" name="그림 30">
              <a:extLst>
                <a:ext uri="{FF2B5EF4-FFF2-40B4-BE49-F238E27FC236}">
                  <a16:creationId xmlns:a16="http://schemas.microsoft.com/office/drawing/2014/main" id="{F1D16541-C5E0-43D1-B15D-1384D473B35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714" b="37201"/>
            <a:stretch/>
          </p:blipFill>
          <p:spPr>
            <a:xfrm rot="16200000" flipH="1" flipV="1">
              <a:off x="-145731" y="145733"/>
              <a:ext cx="993031" cy="701566"/>
            </a:xfrm>
            <a:prstGeom prst="rect">
              <a:avLst/>
            </a:prstGeom>
          </p:spPr>
        </p:pic>
        <p:pic>
          <p:nvPicPr>
            <p:cNvPr id="34" name="그림 33">
              <a:extLst>
                <a:ext uri="{FF2B5EF4-FFF2-40B4-BE49-F238E27FC236}">
                  <a16:creationId xmlns:a16="http://schemas.microsoft.com/office/drawing/2014/main" id="{707D2CF8-9C85-463C-AA1A-AA15E927FB7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 flipH="1" flipV="1">
              <a:off x="382760" y="882395"/>
              <a:ext cx="312075" cy="1010730"/>
            </a:xfrm>
            <a:prstGeom prst="rect">
              <a:avLst/>
            </a:prstGeom>
          </p:spPr>
        </p:pic>
        <p:pic>
          <p:nvPicPr>
            <p:cNvPr id="35" name="그림 34">
              <a:extLst>
                <a:ext uri="{FF2B5EF4-FFF2-40B4-BE49-F238E27FC236}">
                  <a16:creationId xmlns:a16="http://schemas.microsoft.com/office/drawing/2014/main" id="{D361D7F3-7F63-4616-A873-27CF07D3771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 flipH="1" flipV="1">
              <a:off x="467668" y="671500"/>
              <a:ext cx="454357" cy="416981"/>
            </a:xfrm>
            <a:prstGeom prst="rect">
              <a:avLst/>
            </a:prstGeom>
          </p:spPr>
        </p:pic>
        <p:pic>
          <p:nvPicPr>
            <p:cNvPr id="36" name="그림 35">
              <a:extLst>
                <a:ext uri="{FF2B5EF4-FFF2-40B4-BE49-F238E27FC236}">
                  <a16:creationId xmlns:a16="http://schemas.microsoft.com/office/drawing/2014/main" id="{876A8A6F-ED83-4D5E-8E85-8937896DDA8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3837"/>
            <a:stretch/>
          </p:blipFill>
          <p:spPr>
            <a:xfrm rot="16200000" flipH="1" flipV="1">
              <a:off x="-221900" y="1019889"/>
              <a:ext cx="1182948" cy="739144"/>
            </a:xfrm>
            <a:prstGeom prst="rect">
              <a:avLst/>
            </a:prstGeom>
          </p:spPr>
        </p:pic>
        <p:pic>
          <p:nvPicPr>
            <p:cNvPr id="37" name="그림 36">
              <a:extLst>
                <a:ext uri="{FF2B5EF4-FFF2-40B4-BE49-F238E27FC236}">
                  <a16:creationId xmlns:a16="http://schemas.microsoft.com/office/drawing/2014/main" id="{BC7AF50E-CABF-469D-9EC6-9323417026B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3041"/>
            <a:stretch/>
          </p:blipFill>
          <p:spPr>
            <a:xfrm rot="16200000" flipV="1">
              <a:off x="83330" y="1961039"/>
              <a:ext cx="681157" cy="847814"/>
            </a:xfrm>
            <a:prstGeom prst="rect">
              <a:avLst/>
            </a:prstGeom>
          </p:spPr>
        </p:pic>
        <p:pic>
          <p:nvPicPr>
            <p:cNvPr id="38" name="그림 37">
              <a:extLst>
                <a:ext uri="{FF2B5EF4-FFF2-40B4-BE49-F238E27FC236}">
                  <a16:creationId xmlns:a16="http://schemas.microsoft.com/office/drawing/2014/main" id="{EC7EA8DA-94C8-4714-B3CF-4D2B10F82E1B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7710"/>
            <a:stretch/>
          </p:blipFill>
          <p:spPr>
            <a:xfrm rot="16200000" flipH="1" flipV="1">
              <a:off x="-191013" y="2281128"/>
              <a:ext cx="997686" cy="615656"/>
            </a:xfrm>
            <a:prstGeom prst="rect">
              <a:avLst/>
            </a:prstGeom>
          </p:spPr>
        </p:pic>
        <p:pic>
          <p:nvPicPr>
            <p:cNvPr id="39" name="그림 38">
              <a:extLst>
                <a:ext uri="{FF2B5EF4-FFF2-40B4-BE49-F238E27FC236}">
                  <a16:creationId xmlns:a16="http://schemas.microsoft.com/office/drawing/2014/main" id="{BC4F18CC-4BD3-48C5-AE98-B85F98A6BD81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0055" b="27106"/>
            <a:stretch/>
          </p:blipFill>
          <p:spPr>
            <a:xfrm rot="16200000" flipH="1" flipV="1">
              <a:off x="-46158" y="6110273"/>
              <a:ext cx="793882" cy="701566"/>
            </a:xfrm>
            <a:prstGeom prst="rect">
              <a:avLst/>
            </a:prstGeom>
          </p:spPr>
        </p:pic>
        <p:pic>
          <p:nvPicPr>
            <p:cNvPr id="45" name="그림 44">
              <a:extLst>
                <a:ext uri="{FF2B5EF4-FFF2-40B4-BE49-F238E27FC236}">
                  <a16:creationId xmlns:a16="http://schemas.microsoft.com/office/drawing/2014/main" id="{CD8D05F0-3CD1-4822-834C-F5E7442FB7A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063"/>
            <a:stretch/>
          </p:blipFill>
          <p:spPr>
            <a:xfrm>
              <a:off x="0" y="3686113"/>
              <a:ext cx="485103" cy="635997"/>
            </a:xfrm>
            <a:prstGeom prst="rect">
              <a:avLst/>
            </a:prstGeom>
          </p:spPr>
        </p:pic>
        <p:pic>
          <p:nvPicPr>
            <p:cNvPr id="48" name="그림 47">
              <a:extLst>
                <a:ext uri="{FF2B5EF4-FFF2-40B4-BE49-F238E27FC236}">
                  <a16:creationId xmlns:a16="http://schemas.microsoft.com/office/drawing/2014/main" id="{530C93B0-164E-443F-8382-9DCB2599CFF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050"/>
            <a:stretch/>
          </p:blipFill>
          <p:spPr>
            <a:xfrm>
              <a:off x="0" y="2941523"/>
              <a:ext cx="615658" cy="80580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64095230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3">
            <a:hlinkClick r:id="rId2"/>
            <a:extLst>
              <a:ext uri="{FF2B5EF4-FFF2-40B4-BE49-F238E27FC236}">
                <a16:creationId xmlns:a16="http://schemas.microsoft.com/office/drawing/2014/main" id="{4C36242D-56FB-418D-8BA5-63905B449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6024563" y="7063924"/>
            <a:ext cx="1732461" cy="190500"/>
          </a:xfrm>
          <a:prstGeom prst="rect">
            <a:avLst/>
          </a:prstGeom>
        </p:spPr>
      </p:pic>
      <p:sp>
        <p:nvSpPr>
          <p:cNvPr id="7" name="TextBox 6">
            <a:hlinkClick r:id="rId5"/>
            <a:extLst>
              <a:ext uri="{FF2B5EF4-FFF2-40B4-BE49-F238E27FC236}">
                <a16:creationId xmlns:a16="http://schemas.microsoft.com/office/drawing/2014/main" id="{393FDB3B-729E-4F76-8C92-068AD809E62F}"/>
              </a:ext>
            </a:extLst>
          </p:cNvPr>
          <p:cNvSpPr txBox="1"/>
          <p:nvPr userDrawn="1"/>
        </p:nvSpPr>
        <p:spPr>
          <a:xfrm>
            <a:off x="4434976" y="7063924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그룹 3">
            <a:extLst>
              <a:ext uri="{FF2B5EF4-FFF2-40B4-BE49-F238E27FC236}">
                <a16:creationId xmlns:a16="http://schemas.microsoft.com/office/drawing/2014/main" id="{B7209D8B-D01A-44DA-B009-383C99951937}"/>
              </a:ext>
            </a:extLst>
          </p:cNvPr>
          <p:cNvGrpSpPr/>
          <p:nvPr userDrawn="1"/>
        </p:nvGrpSpPr>
        <p:grpSpPr>
          <a:xfrm rot="10800000" flipH="1">
            <a:off x="0" y="0"/>
            <a:ext cx="2706579" cy="1930400"/>
            <a:chOff x="-1" y="4743040"/>
            <a:chExt cx="2965347" cy="2114960"/>
          </a:xfrm>
        </p:grpSpPr>
        <p:pic>
          <p:nvPicPr>
            <p:cNvPr id="5" name="그림 4">
              <a:extLst>
                <a:ext uri="{FF2B5EF4-FFF2-40B4-BE49-F238E27FC236}">
                  <a16:creationId xmlns:a16="http://schemas.microsoft.com/office/drawing/2014/main" id="{A99C91E8-3C8E-45C6-99E4-272CD4E497F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6104"/>
            <a:stretch/>
          </p:blipFill>
          <p:spPr>
            <a:xfrm rot="3600000">
              <a:off x="2310200" y="5989026"/>
              <a:ext cx="354628" cy="848729"/>
            </a:xfrm>
            <a:prstGeom prst="rect">
              <a:avLst/>
            </a:prstGeom>
          </p:spPr>
        </p:pic>
        <p:pic>
          <p:nvPicPr>
            <p:cNvPr id="8" name="그림 7">
              <a:extLst>
                <a:ext uri="{FF2B5EF4-FFF2-40B4-BE49-F238E27FC236}">
                  <a16:creationId xmlns:a16="http://schemas.microsoft.com/office/drawing/2014/main" id="{F9A7E832-4B76-4465-B4F4-A6AD9A72D9E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0114" y="5285104"/>
              <a:ext cx="1101582" cy="1150144"/>
            </a:xfrm>
            <a:prstGeom prst="rect">
              <a:avLst/>
            </a:prstGeom>
          </p:spPr>
        </p:pic>
        <p:pic>
          <p:nvPicPr>
            <p:cNvPr id="9" name="그림 8">
              <a:extLst>
                <a:ext uri="{FF2B5EF4-FFF2-40B4-BE49-F238E27FC236}">
                  <a16:creationId xmlns:a16="http://schemas.microsoft.com/office/drawing/2014/main" id="{F3FAE523-B688-4632-8B18-C29E3F8EF4A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6845"/>
            <a:stretch/>
          </p:blipFill>
          <p:spPr>
            <a:xfrm rot="5400000">
              <a:off x="-447191" y="5190230"/>
              <a:ext cx="1494974" cy="600593"/>
            </a:xfrm>
            <a:prstGeom prst="rect">
              <a:avLst/>
            </a:prstGeom>
          </p:spPr>
        </p:pic>
        <p:pic>
          <p:nvPicPr>
            <p:cNvPr id="10" name="그림 9">
              <a:extLst>
                <a:ext uri="{FF2B5EF4-FFF2-40B4-BE49-F238E27FC236}">
                  <a16:creationId xmlns:a16="http://schemas.microsoft.com/office/drawing/2014/main" id="{C59102ED-6DD9-4389-B2EF-EEEDF9AA849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649"/>
            <a:stretch/>
          </p:blipFill>
          <p:spPr>
            <a:xfrm>
              <a:off x="1396774" y="6002859"/>
              <a:ext cx="1053021" cy="855141"/>
            </a:xfrm>
            <a:prstGeom prst="rect">
              <a:avLst/>
            </a:prstGeom>
          </p:spPr>
        </p:pic>
        <p:pic>
          <p:nvPicPr>
            <p:cNvPr id="11" name="그림 10">
              <a:extLst>
                <a:ext uri="{FF2B5EF4-FFF2-40B4-BE49-F238E27FC236}">
                  <a16:creationId xmlns:a16="http://schemas.microsoft.com/office/drawing/2014/main" id="{CC74C410-E30D-4526-BAB8-388372A1EDC1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694" t="13774"/>
            <a:stretch/>
          </p:blipFill>
          <p:spPr>
            <a:xfrm flipV="1">
              <a:off x="0" y="5568950"/>
              <a:ext cx="1220905" cy="1289050"/>
            </a:xfrm>
            <a:prstGeom prst="rect">
              <a:avLst/>
            </a:prstGeom>
          </p:spPr>
        </p:pic>
        <p:pic>
          <p:nvPicPr>
            <p:cNvPr id="12" name="그림 11">
              <a:extLst>
                <a:ext uri="{FF2B5EF4-FFF2-40B4-BE49-F238E27FC236}">
                  <a16:creationId xmlns:a16="http://schemas.microsoft.com/office/drawing/2014/main" id="{BB1A4F79-F48C-4408-A70A-08CB0EE4DE5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024"/>
            <a:stretch/>
          </p:blipFill>
          <p:spPr>
            <a:xfrm>
              <a:off x="2343949" y="6430429"/>
              <a:ext cx="621397" cy="427571"/>
            </a:xfrm>
            <a:prstGeom prst="rect">
              <a:avLst/>
            </a:prstGeom>
          </p:spPr>
        </p:pic>
        <p:pic>
          <p:nvPicPr>
            <p:cNvPr id="13" name="그림 12">
              <a:extLst>
                <a:ext uri="{FF2B5EF4-FFF2-40B4-BE49-F238E27FC236}">
                  <a16:creationId xmlns:a16="http://schemas.microsoft.com/office/drawing/2014/main" id="{00880728-7B1B-4696-8A04-2B59A44585A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9742"/>
            <a:stretch/>
          </p:blipFill>
          <p:spPr>
            <a:xfrm>
              <a:off x="821703" y="6143774"/>
              <a:ext cx="765797" cy="714226"/>
            </a:xfrm>
            <a:prstGeom prst="rect">
              <a:avLst/>
            </a:prstGeom>
          </p:spPr>
        </p:pic>
      </p:grpSp>
      <p:grpSp>
        <p:nvGrpSpPr>
          <p:cNvPr id="14" name="그룹 13">
            <a:extLst>
              <a:ext uri="{FF2B5EF4-FFF2-40B4-BE49-F238E27FC236}">
                <a16:creationId xmlns:a16="http://schemas.microsoft.com/office/drawing/2014/main" id="{212729A3-EEB8-495E-ABD7-7A1902AF516E}"/>
              </a:ext>
            </a:extLst>
          </p:cNvPr>
          <p:cNvGrpSpPr/>
          <p:nvPr userDrawn="1"/>
        </p:nvGrpSpPr>
        <p:grpSpPr>
          <a:xfrm flipH="1" flipV="1">
            <a:off x="8464793" y="0"/>
            <a:ext cx="3727206" cy="2172662"/>
            <a:chOff x="0" y="4685338"/>
            <a:chExt cx="3727206" cy="2172662"/>
          </a:xfrm>
        </p:grpSpPr>
        <p:pic>
          <p:nvPicPr>
            <p:cNvPr id="15" name="그림 14">
              <a:extLst>
                <a:ext uri="{FF2B5EF4-FFF2-40B4-BE49-F238E27FC236}">
                  <a16:creationId xmlns:a16="http://schemas.microsoft.com/office/drawing/2014/main" id="{275E99FC-8CA9-407A-B4BE-B69CC5F7389B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619"/>
            <a:stretch/>
          </p:blipFill>
          <p:spPr>
            <a:xfrm>
              <a:off x="1682506" y="5848427"/>
              <a:ext cx="2044700" cy="1009573"/>
            </a:xfrm>
            <a:prstGeom prst="rect">
              <a:avLst/>
            </a:prstGeom>
          </p:spPr>
        </p:pic>
        <p:pic>
          <p:nvPicPr>
            <p:cNvPr id="16" name="그림 15">
              <a:extLst>
                <a:ext uri="{FF2B5EF4-FFF2-40B4-BE49-F238E27FC236}">
                  <a16:creationId xmlns:a16="http://schemas.microsoft.com/office/drawing/2014/main" id="{463EB69C-A4DB-4696-BEE0-92C5826A7806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340"/>
            <a:stretch/>
          </p:blipFill>
          <p:spPr>
            <a:xfrm rot="10800000">
              <a:off x="2028801" y="6035885"/>
              <a:ext cx="1086247" cy="822115"/>
            </a:xfrm>
            <a:prstGeom prst="rect">
              <a:avLst/>
            </a:prstGeom>
          </p:spPr>
        </p:pic>
        <p:pic>
          <p:nvPicPr>
            <p:cNvPr id="17" name="그림 16">
              <a:extLst>
                <a:ext uri="{FF2B5EF4-FFF2-40B4-BE49-F238E27FC236}">
                  <a16:creationId xmlns:a16="http://schemas.microsoft.com/office/drawing/2014/main" id="{6EBBF077-9C6B-4562-A6DD-A96F9898267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85263" y="5478278"/>
              <a:ext cx="965089" cy="1075455"/>
            </a:xfrm>
            <a:prstGeom prst="rect">
              <a:avLst/>
            </a:prstGeom>
          </p:spPr>
        </p:pic>
        <p:pic>
          <p:nvPicPr>
            <p:cNvPr id="18" name="그림 17">
              <a:extLst>
                <a:ext uri="{FF2B5EF4-FFF2-40B4-BE49-F238E27FC236}">
                  <a16:creationId xmlns:a16="http://schemas.microsoft.com/office/drawing/2014/main" id="{7ED416D9-5FE8-4714-BDEC-5B96B835E82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857"/>
            <a:stretch/>
          </p:blipFill>
          <p:spPr>
            <a:xfrm>
              <a:off x="1422820" y="5814084"/>
              <a:ext cx="1401715" cy="1043916"/>
            </a:xfrm>
            <a:prstGeom prst="rect">
              <a:avLst/>
            </a:prstGeom>
          </p:spPr>
        </p:pic>
        <p:pic>
          <p:nvPicPr>
            <p:cNvPr id="19" name="그림 18">
              <a:extLst>
                <a:ext uri="{FF2B5EF4-FFF2-40B4-BE49-F238E27FC236}">
                  <a16:creationId xmlns:a16="http://schemas.microsoft.com/office/drawing/2014/main" id="{9F708B8C-E125-492B-A975-0375D790C20A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1523"/>
            <a:stretch/>
          </p:blipFill>
          <p:spPr>
            <a:xfrm>
              <a:off x="697215" y="6070418"/>
              <a:ext cx="1217874" cy="787582"/>
            </a:xfrm>
            <a:prstGeom prst="rect">
              <a:avLst/>
            </a:prstGeom>
          </p:spPr>
        </p:pic>
        <p:pic>
          <p:nvPicPr>
            <p:cNvPr id="20" name="그림 19">
              <a:extLst>
                <a:ext uri="{FF2B5EF4-FFF2-40B4-BE49-F238E27FC236}">
                  <a16:creationId xmlns:a16="http://schemas.microsoft.com/office/drawing/2014/main" id="{A333759D-21C6-4817-B656-D7FA1A574325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703"/>
            <a:stretch/>
          </p:blipFill>
          <p:spPr>
            <a:xfrm rot="5400000" flipV="1">
              <a:off x="-653203" y="5338541"/>
              <a:ext cx="2044700" cy="738294"/>
            </a:xfrm>
            <a:prstGeom prst="rect">
              <a:avLst/>
            </a:prstGeom>
          </p:spPr>
        </p:pic>
        <p:pic>
          <p:nvPicPr>
            <p:cNvPr id="21" name="그림 20">
              <a:extLst>
                <a:ext uri="{FF2B5EF4-FFF2-40B4-BE49-F238E27FC236}">
                  <a16:creationId xmlns:a16="http://schemas.microsoft.com/office/drawing/2014/main" id="{086C0B53-60E5-4761-941A-B9D9FA18E0D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496" b="23822"/>
            <a:stretch/>
          </p:blipFill>
          <p:spPr>
            <a:xfrm>
              <a:off x="0" y="5677717"/>
              <a:ext cx="1118118" cy="1180283"/>
            </a:xfrm>
            <a:prstGeom prst="rect">
              <a:avLst/>
            </a:prstGeom>
          </p:spPr>
        </p:pic>
        <p:pic>
          <p:nvPicPr>
            <p:cNvPr id="22" name="그림 21">
              <a:extLst>
                <a:ext uri="{FF2B5EF4-FFF2-40B4-BE49-F238E27FC236}">
                  <a16:creationId xmlns:a16="http://schemas.microsoft.com/office/drawing/2014/main" id="{325291BF-9D5A-41A2-BBA3-D3A2A05120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9113" y="5511785"/>
              <a:ext cx="463237" cy="458914"/>
            </a:xfrm>
            <a:prstGeom prst="rect">
              <a:avLst/>
            </a:prstGeom>
          </p:spPr>
        </p:pic>
      </p:grpSp>
      <p:sp>
        <p:nvSpPr>
          <p:cNvPr id="26" name="그림 개체 틀 4">
            <a:extLst>
              <a:ext uri="{FF2B5EF4-FFF2-40B4-BE49-F238E27FC236}">
                <a16:creationId xmlns:a16="http://schemas.microsoft.com/office/drawing/2014/main" id="{D418526F-DA47-47CE-A725-41F224EA78E8}"/>
              </a:ext>
            </a:extLst>
          </p:cNvPr>
          <p:cNvSpPr>
            <a:spLocks noGrp="1"/>
          </p:cNvSpPr>
          <p:nvPr userDrawn="1">
            <p:ph type="pic" sz="quarter" idx="13" hasCustomPrompt="1"/>
          </p:nvPr>
        </p:nvSpPr>
        <p:spPr>
          <a:xfrm>
            <a:off x="4804534" y="1606566"/>
            <a:ext cx="2582933" cy="3644868"/>
          </a:xfrm>
          <a:prstGeom prst="roundRect">
            <a:avLst>
              <a:gd name="adj" fmla="val 6035"/>
            </a:avLst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tIns="828000" anchor="ctr" anchorCtr="1"/>
          <a:lstStyle>
            <a:lvl1pPr marL="0" indent="0">
              <a:buNone/>
              <a:defRPr sz="1400"/>
            </a:lvl1pPr>
          </a:lstStyle>
          <a:p>
            <a:r>
              <a:rPr lang="en-US" altLang="ko-KR" dirty="0"/>
              <a:t>Click icon to add picture</a:t>
            </a:r>
            <a:endParaRPr lang="ko-KR" altLang="en-US" dirty="0"/>
          </a:p>
        </p:txBody>
      </p:sp>
      <p:sp>
        <p:nvSpPr>
          <p:cNvPr id="27" name="그림 개체 틀 4">
            <a:extLst>
              <a:ext uri="{FF2B5EF4-FFF2-40B4-BE49-F238E27FC236}">
                <a16:creationId xmlns:a16="http://schemas.microsoft.com/office/drawing/2014/main" id="{B6B0DB7C-D193-440A-A65B-70A45BE87765}"/>
              </a:ext>
            </a:extLst>
          </p:cNvPr>
          <p:cNvSpPr>
            <a:spLocks noGrp="1"/>
          </p:cNvSpPr>
          <p:nvPr userDrawn="1">
            <p:ph type="pic" sz="quarter" idx="14" hasCustomPrompt="1"/>
          </p:nvPr>
        </p:nvSpPr>
        <p:spPr>
          <a:xfrm>
            <a:off x="1247858" y="1606566"/>
            <a:ext cx="2582933" cy="3644868"/>
          </a:xfrm>
          <a:prstGeom prst="roundRect">
            <a:avLst>
              <a:gd name="adj" fmla="val 6035"/>
            </a:avLst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tIns="828000" anchor="ctr" anchorCtr="1"/>
          <a:lstStyle>
            <a:lvl1pPr marL="0" indent="0">
              <a:buNone/>
              <a:defRPr sz="1400"/>
            </a:lvl1pPr>
          </a:lstStyle>
          <a:p>
            <a:r>
              <a:rPr lang="en-US" altLang="ko-KR" dirty="0"/>
              <a:t>Click icon to add picture</a:t>
            </a:r>
            <a:endParaRPr lang="ko-KR" altLang="en-US" dirty="0"/>
          </a:p>
        </p:txBody>
      </p:sp>
      <p:sp>
        <p:nvSpPr>
          <p:cNvPr id="28" name="그림 개체 틀 4">
            <a:extLst>
              <a:ext uri="{FF2B5EF4-FFF2-40B4-BE49-F238E27FC236}">
                <a16:creationId xmlns:a16="http://schemas.microsoft.com/office/drawing/2014/main" id="{973C9EFA-489A-4BE0-A103-9E251810D942}"/>
              </a:ext>
            </a:extLst>
          </p:cNvPr>
          <p:cNvSpPr>
            <a:spLocks noGrp="1"/>
          </p:cNvSpPr>
          <p:nvPr userDrawn="1">
            <p:ph type="pic" sz="quarter" idx="15" hasCustomPrompt="1"/>
          </p:nvPr>
        </p:nvSpPr>
        <p:spPr>
          <a:xfrm>
            <a:off x="8361209" y="1606566"/>
            <a:ext cx="2582933" cy="3644868"/>
          </a:xfrm>
          <a:prstGeom prst="roundRect">
            <a:avLst>
              <a:gd name="adj" fmla="val 6035"/>
            </a:avLst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tIns="828000" anchor="ctr" anchorCtr="1"/>
          <a:lstStyle>
            <a:lvl1pPr marL="0" indent="0">
              <a:buNone/>
              <a:defRPr sz="1400"/>
            </a:lvl1pPr>
          </a:lstStyle>
          <a:p>
            <a:r>
              <a:rPr lang="en-US" altLang="ko-KR" dirty="0"/>
              <a:t>Click icon to add picture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3845050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3">
            <a:hlinkClick r:id="rId2"/>
            <a:extLst>
              <a:ext uri="{FF2B5EF4-FFF2-40B4-BE49-F238E27FC236}">
                <a16:creationId xmlns:a16="http://schemas.microsoft.com/office/drawing/2014/main" id="{4C36242D-56FB-418D-8BA5-63905B449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6024563" y="7063924"/>
            <a:ext cx="1732461" cy="190500"/>
          </a:xfrm>
          <a:prstGeom prst="rect">
            <a:avLst/>
          </a:prstGeom>
        </p:spPr>
      </p:pic>
      <p:sp>
        <p:nvSpPr>
          <p:cNvPr id="7" name="TextBox 6">
            <a:hlinkClick r:id="rId5"/>
            <a:extLst>
              <a:ext uri="{FF2B5EF4-FFF2-40B4-BE49-F238E27FC236}">
                <a16:creationId xmlns:a16="http://schemas.microsoft.com/office/drawing/2014/main" id="{393FDB3B-729E-4F76-8C92-068AD809E62F}"/>
              </a:ext>
            </a:extLst>
          </p:cNvPr>
          <p:cNvSpPr txBox="1"/>
          <p:nvPr userDrawn="1"/>
        </p:nvSpPr>
        <p:spPr>
          <a:xfrm>
            <a:off x="4434976" y="7063924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A8201E63-D3B5-43A4-8967-92B6DB7D2997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8108" y="5518091"/>
            <a:ext cx="817115" cy="877570"/>
          </a:xfrm>
          <a:prstGeom prst="rect">
            <a:avLst/>
          </a:prstGeom>
        </p:spPr>
      </p:pic>
      <p:grpSp>
        <p:nvGrpSpPr>
          <p:cNvPr id="8" name="그룹 7">
            <a:extLst>
              <a:ext uri="{FF2B5EF4-FFF2-40B4-BE49-F238E27FC236}">
                <a16:creationId xmlns:a16="http://schemas.microsoft.com/office/drawing/2014/main" id="{A3B90C14-EFD4-4D3D-8DEB-D7CD780B2FCE}"/>
              </a:ext>
            </a:extLst>
          </p:cNvPr>
          <p:cNvGrpSpPr/>
          <p:nvPr userDrawn="1"/>
        </p:nvGrpSpPr>
        <p:grpSpPr>
          <a:xfrm flipH="1">
            <a:off x="11068734" y="5480896"/>
            <a:ext cx="828161" cy="1148547"/>
            <a:chOff x="2826385" y="2367130"/>
            <a:chExt cx="828161" cy="1148547"/>
          </a:xfrm>
        </p:grpSpPr>
        <p:pic>
          <p:nvPicPr>
            <p:cNvPr id="22" name="그림 21">
              <a:extLst>
                <a:ext uri="{FF2B5EF4-FFF2-40B4-BE49-F238E27FC236}">
                  <a16:creationId xmlns:a16="http://schemas.microsoft.com/office/drawing/2014/main" id="{9DA8CEA1-C646-4F8E-8666-A667D267E72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26385" y="2713355"/>
              <a:ext cx="781139" cy="715645"/>
            </a:xfrm>
            <a:prstGeom prst="rect">
              <a:avLst/>
            </a:prstGeom>
          </p:spPr>
        </p:pic>
        <p:pic>
          <p:nvPicPr>
            <p:cNvPr id="23" name="그림 22">
              <a:extLst>
                <a:ext uri="{FF2B5EF4-FFF2-40B4-BE49-F238E27FC236}">
                  <a16:creationId xmlns:a16="http://schemas.microsoft.com/office/drawing/2014/main" id="{44052735-FBA7-4DE3-A62E-D12DFDDB8D5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99918" y="2367130"/>
              <a:ext cx="354628" cy="1148547"/>
            </a:xfrm>
            <a:prstGeom prst="rect">
              <a:avLst/>
            </a:prstGeom>
          </p:spPr>
        </p:pic>
      </p:grpSp>
      <p:pic>
        <p:nvPicPr>
          <p:cNvPr id="9" name="그림 8">
            <a:extLst>
              <a:ext uri="{FF2B5EF4-FFF2-40B4-BE49-F238E27FC236}">
                <a16:creationId xmlns:a16="http://schemas.microsoft.com/office/drawing/2014/main" id="{30E99945-F733-4BA1-8E6C-1CF8E363C92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34"/>
          <a:stretch/>
        </p:blipFill>
        <p:spPr>
          <a:xfrm flipH="1">
            <a:off x="11691535" y="5464485"/>
            <a:ext cx="500465" cy="1134169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65C480ED-5E87-40CE-A763-5A570688698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118"/>
          <a:stretch/>
        </p:blipFill>
        <p:spPr>
          <a:xfrm flipH="1">
            <a:off x="1760503" y="6055170"/>
            <a:ext cx="447522" cy="802830"/>
          </a:xfrm>
          <a:prstGeom prst="rect">
            <a:avLst/>
          </a:pr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4F76B5BE-4B0F-4CCA-AA02-D17B6DD414B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91"/>
          <a:stretch/>
        </p:blipFill>
        <p:spPr>
          <a:xfrm rot="5400000" flipH="1">
            <a:off x="38448" y="5571089"/>
            <a:ext cx="1635944" cy="937878"/>
          </a:xfrm>
          <a:prstGeom prst="rect">
            <a:avLst/>
          </a:prstGeom>
        </p:spPr>
      </p:pic>
      <p:pic>
        <p:nvPicPr>
          <p:cNvPr id="12" name="그림 11">
            <a:extLst>
              <a:ext uri="{FF2B5EF4-FFF2-40B4-BE49-F238E27FC236}">
                <a16:creationId xmlns:a16="http://schemas.microsoft.com/office/drawing/2014/main" id="{AC186DFD-08D4-4BEF-907A-0FBAA26EC2E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28"/>
          <a:stretch/>
        </p:blipFill>
        <p:spPr>
          <a:xfrm>
            <a:off x="0" y="5518091"/>
            <a:ext cx="449834" cy="925937"/>
          </a:xfrm>
          <a:prstGeom prst="rect">
            <a:avLst/>
          </a:prstGeom>
        </p:spPr>
      </p:pic>
      <p:pic>
        <p:nvPicPr>
          <p:cNvPr id="13" name="그림 12">
            <a:extLst>
              <a:ext uri="{FF2B5EF4-FFF2-40B4-BE49-F238E27FC236}">
                <a16:creationId xmlns:a16="http://schemas.microsoft.com/office/drawing/2014/main" id="{578DB0C1-D0C6-4FB3-80C0-379F496BF23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14" b="37201"/>
          <a:stretch/>
        </p:blipFill>
        <p:spPr>
          <a:xfrm>
            <a:off x="0" y="6135721"/>
            <a:ext cx="1022350" cy="722279"/>
          </a:xfrm>
          <a:prstGeom prst="rect">
            <a:avLst/>
          </a:prstGeom>
        </p:spPr>
      </p:pic>
      <p:pic>
        <p:nvPicPr>
          <p:cNvPr id="14" name="그림 13">
            <a:extLst>
              <a:ext uri="{FF2B5EF4-FFF2-40B4-BE49-F238E27FC236}">
                <a16:creationId xmlns:a16="http://schemas.microsoft.com/office/drawing/2014/main" id="{65A36AD5-73E0-4DD4-A6D7-B6C8B39CAE0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391"/>
          <a:stretch/>
        </p:blipFill>
        <p:spPr>
          <a:xfrm>
            <a:off x="9387410" y="5999890"/>
            <a:ext cx="1346610" cy="858110"/>
          </a:xfrm>
          <a:prstGeom prst="rect">
            <a:avLst/>
          </a:prstGeom>
        </p:spPr>
      </p:pic>
      <p:pic>
        <p:nvPicPr>
          <p:cNvPr id="15" name="그림 14">
            <a:extLst>
              <a:ext uri="{FF2B5EF4-FFF2-40B4-BE49-F238E27FC236}">
                <a16:creationId xmlns:a16="http://schemas.microsoft.com/office/drawing/2014/main" id="{AE852AAB-2E11-4097-A720-231C91138D6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203"/>
          <a:stretch/>
        </p:blipFill>
        <p:spPr>
          <a:xfrm>
            <a:off x="10376359" y="5978495"/>
            <a:ext cx="1346610" cy="879505"/>
          </a:xfrm>
          <a:prstGeom prst="rect">
            <a:avLst/>
          </a:prstGeom>
        </p:spPr>
      </p:pic>
      <p:pic>
        <p:nvPicPr>
          <p:cNvPr id="16" name="그림 15">
            <a:extLst>
              <a:ext uri="{FF2B5EF4-FFF2-40B4-BE49-F238E27FC236}">
                <a16:creationId xmlns:a16="http://schemas.microsoft.com/office/drawing/2014/main" id="{AC471A36-0FA8-4C77-A8AD-4EE960A47018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8088" y="5783011"/>
            <a:ext cx="321289" cy="1040571"/>
          </a:xfrm>
          <a:prstGeom prst="rect">
            <a:avLst/>
          </a:prstGeom>
        </p:spPr>
      </p:pic>
      <p:pic>
        <p:nvPicPr>
          <p:cNvPr id="17" name="그림 16">
            <a:extLst>
              <a:ext uri="{FF2B5EF4-FFF2-40B4-BE49-F238E27FC236}">
                <a16:creationId xmlns:a16="http://schemas.microsoft.com/office/drawing/2014/main" id="{5A24291E-5EE9-488B-96FE-76E39B91D451}"/>
              </a:ext>
            </a:extLst>
          </p:cNvPr>
          <p:cNvPicPr>
            <a:picLocks noChangeAspect="1"/>
          </p:cNvPicPr>
          <p:nvPr userDrawn="1"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085" y="5927993"/>
            <a:ext cx="467772" cy="429292"/>
          </a:xfrm>
          <a:prstGeom prst="rect">
            <a:avLst/>
          </a:prstGeom>
        </p:spPr>
      </p:pic>
      <p:pic>
        <p:nvPicPr>
          <p:cNvPr id="18" name="그림 17">
            <a:extLst>
              <a:ext uri="{FF2B5EF4-FFF2-40B4-BE49-F238E27FC236}">
                <a16:creationId xmlns:a16="http://schemas.microsoft.com/office/drawing/2014/main" id="{C9D8A322-CA57-49A6-9CCA-122508A357C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837"/>
          <a:stretch/>
        </p:blipFill>
        <p:spPr>
          <a:xfrm>
            <a:off x="821547" y="6097033"/>
            <a:ext cx="1217874" cy="760967"/>
          </a:xfrm>
          <a:prstGeom prst="rect">
            <a:avLst/>
          </a:prstGeom>
        </p:spPr>
      </p:pic>
      <p:pic>
        <p:nvPicPr>
          <p:cNvPr id="19" name="그림 18">
            <a:extLst>
              <a:ext uri="{FF2B5EF4-FFF2-40B4-BE49-F238E27FC236}">
                <a16:creationId xmlns:a16="http://schemas.microsoft.com/office/drawing/2014/main" id="{5158BBBA-046A-4CF5-93C2-8F7200964D7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041"/>
          <a:stretch/>
        </p:blipFill>
        <p:spPr>
          <a:xfrm flipH="1">
            <a:off x="2104726" y="5985155"/>
            <a:ext cx="701268" cy="872845"/>
          </a:xfrm>
          <a:prstGeom prst="rect">
            <a:avLst/>
          </a:prstGeom>
        </p:spPr>
      </p:pic>
      <p:pic>
        <p:nvPicPr>
          <p:cNvPr id="20" name="그림 19">
            <a:extLst>
              <a:ext uri="{FF2B5EF4-FFF2-40B4-BE49-F238E27FC236}">
                <a16:creationId xmlns:a16="http://schemas.microsoft.com/office/drawing/2014/main" id="{FDB3C838-3B3B-497E-A8A4-65692F03B7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710"/>
          <a:stretch/>
        </p:blipFill>
        <p:spPr>
          <a:xfrm>
            <a:off x="2151822" y="6224167"/>
            <a:ext cx="1027142" cy="633833"/>
          </a:xfrm>
          <a:prstGeom prst="rect">
            <a:avLst/>
          </a:prstGeom>
        </p:spPr>
      </p:pic>
      <p:pic>
        <p:nvPicPr>
          <p:cNvPr id="21" name="그림 20">
            <a:extLst>
              <a:ext uri="{FF2B5EF4-FFF2-40B4-BE49-F238E27FC236}">
                <a16:creationId xmlns:a16="http://schemas.microsoft.com/office/drawing/2014/main" id="{09DD56CF-21AD-47B9-8A19-D6078773337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641" b="27106"/>
          <a:stretch/>
        </p:blipFill>
        <p:spPr>
          <a:xfrm>
            <a:off x="11370453" y="6135721"/>
            <a:ext cx="821547" cy="722279"/>
          </a:xfrm>
          <a:prstGeom prst="rect">
            <a:avLst/>
          </a:prstGeom>
        </p:spPr>
      </p:pic>
      <p:sp>
        <p:nvSpPr>
          <p:cNvPr id="27" name="그림 개체 틀 4">
            <a:extLst>
              <a:ext uri="{FF2B5EF4-FFF2-40B4-BE49-F238E27FC236}">
                <a16:creationId xmlns:a16="http://schemas.microsoft.com/office/drawing/2014/main" id="{CDD1F35B-DD4D-460A-9D48-0E2C7C71752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12191999" cy="3429000"/>
          </a:xfrm>
          <a:prstGeom prst="rect">
            <a:avLst/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tIns="828000" anchor="ctr" anchorCtr="1"/>
          <a:lstStyle>
            <a:lvl1pPr marL="0" indent="0">
              <a:buNone/>
              <a:defRPr sz="1400"/>
            </a:lvl1pPr>
          </a:lstStyle>
          <a:p>
            <a:r>
              <a:rPr lang="en-US" altLang="ko-KR" dirty="0"/>
              <a:t>Click icon to add picture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15225503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3">
            <a:hlinkClick r:id="rId2"/>
            <a:extLst>
              <a:ext uri="{FF2B5EF4-FFF2-40B4-BE49-F238E27FC236}">
                <a16:creationId xmlns:a16="http://schemas.microsoft.com/office/drawing/2014/main" id="{4C36242D-56FB-418D-8BA5-63905B449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6024563" y="7063924"/>
            <a:ext cx="1732461" cy="190500"/>
          </a:xfrm>
          <a:prstGeom prst="rect">
            <a:avLst/>
          </a:prstGeom>
        </p:spPr>
      </p:pic>
      <p:sp>
        <p:nvSpPr>
          <p:cNvPr id="7" name="TextBox 6">
            <a:hlinkClick r:id="rId5"/>
            <a:extLst>
              <a:ext uri="{FF2B5EF4-FFF2-40B4-BE49-F238E27FC236}">
                <a16:creationId xmlns:a16="http://schemas.microsoft.com/office/drawing/2014/main" id="{393FDB3B-729E-4F76-8C92-068AD809E62F}"/>
              </a:ext>
            </a:extLst>
          </p:cNvPr>
          <p:cNvSpPr txBox="1"/>
          <p:nvPr userDrawn="1"/>
        </p:nvSpPr>
        <p:spPr>
          <a:xfrm>
            <a:off x="4434976" y="7063924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그룹 3">
            <a:extLst>
              <a:ext uri="{FF2B5EF4-FFF2-40B4-BE49-F238E27FC236}">
                <a16:creationId xmlns:a16="http://schemas.microsoft.com/office/drawing/2014/main" id="{B69D7E99-F357-4F80-AEF2-7F01CED80105}"/>
              </a:ext>
            </a:extLst>
          </p:cNvPr>
          <p:cNvGrpSpPr/>
          <p:nvPr userDrawn="1"/>
        </p:nvGrpSpPr>
        <p:grpSpPr>
          <a:xfrm>
            <a:off x="9181763" y="4038501"/>
            <a:ext cx="3010237" cy="2819499"/>
            <a:chOff x="9181763" y="4038501"/>
            <a:chExt cx="3010237" cy="2819499"/>
          </a:xfrm>
        </p:grpSpPr>
        <p:pic>
          <p:nvPicPr>
            <p:cNvPr id="5" name="그림 4">
              <a:extLst>
                <a:ext uri="{FF2B5EF4-FFF2-40B4-BE49-F238E27FC236}">
                  <a16:creationId xmlns:a16="http://schemas.microsoft.com/office/drawing/2014/main" id="{2266E357-0175-41D0-9D5B-882D7B0039C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0549254" y="5686340"/>
              <a:ext cx="1086247" cy="916920"/>
            </a:xfrm>
            <a:prstGeom prst="rect">
              <a:avLst/>
            </a:prstGeom>
          </p:spPr>
        </p:pic>
        <p:pic>
          <p:nvPicPr>
            <p:cNvPr id="8" name="그림 7">
              <a:extLst>
                <a:ext uri="{FF2B5EF4-FFF2-40B4-BE49-F238E27FC236}">
                  <a16:creationId xmlns:a16="http://schemas.microsoft.com/office/drawing/2014/main" id="{5374D529-D2D7-4640-BBC4-D97974B0CF4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9410326" y="5888926"/>
              <a:ext cx="740511" cy="1197637"/>
            </a:xfrm>
            <a:prstGeom prst="rect">
              <a:avLst/>
            </a:prstGeom>
          </p:spPr>
        </p:pic>
        <p:pic>
          <p:nvPicPr>
            <p:cNvPr id="9" name="그림 8">
              <a:extLst>
                <a:ext uri="{FF2B5EF4-FFF2-40B4-BE49-F238E27FC236}">
                  <a16:creationId xmlns:a16="http://schemas.microsoft.com/office/drawing/2014/main" id="{7BD0215D-A700-402B-A97B-D92EF65665F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7658"/>
            <a:stretch/>
          </p:blipFill>
          <p:spPr>
            <a:xfrm rot="16200000">
              <a:off x="10778593" y="4669794"/>
              <a:ext cx="2044700" cy="782114"/>
            </a:xfrm>
            <a:prstGeom prst="rect">
              <a:avLst/>
            </a:prstGeom>
          </p:spPr>
        </p:pic>
        <p:pic>
          <p:nvPicPr>
            <p:cNvPr id="10" name="그림 9">
              <a:extLst>
                <a:ext uri="{FF2B5EF4-FFF2-40B4-BE49-F238E27FC236}">
                  <a16:creationId xmlns:a16="http://schemas.microsoft.com/office/drawing/2014/main" id="{FBE59621-E67A-4F14-9AAE-B4C4FDAF022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6968"/>
            <a:stretch/>
          </p:blipFill>
          <p:spPr>
            <a:xfrm>
              <a:off x="11409887" y="5157030"/>
              <a:ext cx="782113" cy="1150144"/>
            </a:xfrm>
            <a:prstGeom prst="rect">
              <a:avLst/>
            </a:prstGeom>
          </p:spPr>
        </p:pic>
        <p:pic>
          <p:nvPicPr>
            <p:cNvPr id="11" name="그림 10">
              <a:extLst>
                <a:ext uri="{FF2B5EF4-FFF2-40B4-BE49-F238E27FC236}">
                  <a16:creationId xmlns:a16="http://schemas.microsoft.com/office/drawing/2014/main" id="{918E6560-7F26-46D4-98B6-24CD99EAB8A7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725"/>
            <a:stretch/>
          </p:blipFill>
          <p:spPr>
            <a:xfrm>
              <a:off x="9873545" y="5902520"/>
              <a:ext cx="1506148" cy="955480"/>
            </a:xfrm>
            <a:prstGeom prst="rect">
              <a:avLst/>
            </a:prstGeom>
          </p:spPr>
        </p:pic>
        <p:pic>
          <p:nvPicPr>
            <p:cNvPr id="12" name="그림 11">
              <a:extLst>
                <a:ext uri="{FF2B5EF4-FFF2-40B4-BE49-F238E27FC236}">
                  <a16:creationId xmlns:a16="http://schemas.microsoft.com/office/drawing/2014/main" id="{01EC1E72-ED01-48BB-9214-BE72FB09E4D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3910" b="24612"/>
            <a:stretch/>
          </p:blipFill>
          <p:spPr>
            <a:xfrm>
              <a:off x="11036300" y="5877120"/>
              <a:ext cx="1155700" cy="980880"/>
            </a:xfrm>
            <a:prstGeom prst="rect">
              <a:avLst/>
            </a:prstGeom>
          </p:spPr>
        </p:pic>
      </p:grpSp>
      <p:grpSp>
        <p:nvGrpSpPr>
          <p:cNvPr id="13" name="그룹 12">
            <a:extLst>
              <a:ext uri="{FF2B5EF4-FFF2-40B4-BE49-F238E27FC236}">
                <a16:creationId xmlns:a16="http://schemas.microsoft.com/office/drawing/2014/main" id="{9BF63425-6497-4F7F-8C6E-9033FB9CAD03}"/>
              </a:ext>
            </a:extLst>
          </p:cNvPr>
          <p:cNvGrpSpPr/>
          <p:nvPr userDrawn="1"/>
        </p:nvGrpSpPr>
        <p:grpSpPr>
          <a:xfrm rot="10800000" flipH="1">
            <a:off x="0" y="0"/>
            <a:ext cx="3479800" cy="2028444"/>
            <a:chOff x="0" y="4685338"/>
            <a:chExt cx="3727206" cy="2172662"/>
          </a:xfrm>
        </p:grpSpPr>
        <p:pic>
          <p:nvPicPr>
            <p:cNvPr id="14" name="그림 13">
              <a:extLst>
                <a:ext uri="{FF2B5EF4-FFF2-40B4-BE49-F238E27FC236}">
                  <a16:creationId xmlns:a16="http://schemas.microsoft.com/office/drawing/2014/main" id="{DE04F5D0-66A8-492F-83F6-E731BDB579DE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619"/>
            <a:stretch/>
          </p:blipFill>
          <p:spPr>
            <a:xfrm>
              <a:off x="1682506" y="5848427"/>
              <a:ext cx="2044700" cy="1009573"/>
            </a:xfrm>
            <a:prstGeom prst="rect">
              <a:avLst/>
            </a:prstGeom>
          </p:spPr>
        </p:pic>
        <p:pic>
          <p:nvPicPr>
            <p:cNvPr id="15" name="그림 14">
              <a:extLst>
                <a:ext uri="{FF2B5EF4-FFF2-40B4-BE49-F238E27FC236}">
                  <a16:creationId xmlns:a16="http://schemas.microsoft.com/office/drawing/2014/main" id="{AE78BC03-96CC-4453-8F98-E6578CF9F74A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340"/>
            <a:stretch/>
          </p:blipFill>
          <p:spPr>
            <a:xfrm rot="10800000">
              <a:off x="2028801" y="6035885"/>
              <a:ext cx="1086247" cy="822115"/>
            </a:xfrm>
            <a:prstGeom prst="rect">
              <a:avLst/>
            </a:prstGeom>
          </p:spPr>
        </p:pic>
        <p:pic>
          <p:nvPicPr>
            <p:cNvPr id="16" name="그림 15">
              <a:extLst>
                <a:ext uri="{FF2B5EF4-FFF2-40B4-BE49-F238E27FC236}">
                  <a16:creationId xmlns:a16="http://schemas.microsoft.com/office/drawing/2014/main" id="{D766F934-F29A-4796-A86D-DDA9A1D665F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85263" y="5478278"/>
              <a:ext cx="965089" cy="1075455"/>
            </a:xfrm>
            <a:prstGeom prst="rect">
              <a:avLst/>
            </a:prstGeom>
          </p:spPr>
        </p:pic>
        <p:pic>
          <p:nvPicPr>
            <p:cNvPr id="17" name="그림 16">
              <a:extLst>
                <a:ext uri="{FF2B5EF4-FFF2-40B4-BE49-F238E27FC236}">
                  <a16:creationId xmlns:a16="http://schemas.microsoft.com/office/drawing/2014/main" id="{B53EA745-4959-4BB4-B1AE-0C0BA1953A47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857"/>
            <a:stretch/>
          </p:blipFill>
          <p:spPr>
            <a:xfrm>
              <a:off x="1422820" y="5814084"/>
              <a:ext cx="1401715" cy="1043916"/>
            </a:xfrm>
            <a:prstGeom prst="rect">
              <a:avLst/>
            </a:prstGeom>
          </p:spPr>
        </p:pic>
        <p:pic>
          <p:nvPicPr>
            <p:cNvPr id="18" name="그림 17">
              <a:extLst>
                <a:ext uri="{FF2B5EF4-FFF2-40B4-BE49-F238E27FC236}">
                  <a16:creationId xmlns:a16="http://schemas.microsoft.com/office/drawing/2014/main" id="{7046292E-C081-4C6B-AFB9-829BBB7E55E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1523"/>
            <a:stretch/>
          </p:blipFill>
          <p:spPr>
            <a:xfrm>
              <a:off x="697215" y="6070418"/>
              <a:ext cx="1217874" cy="787582"/>
            </a:xfrm>
            <a:prstGeom prst="rect">
              <a:avLst/>
            </a:prstGeom>
          </p:spPr>
        </p:pic>
        <p:pic>
          <p:nvPicPr>
            <p:cNvPr id="19" name="그림 18">
              <a:extLst>
                <a:ext uri="{FF2B5EF4-FFF2-40B4-BE49-F238E27FC236}">
                  <a16:creationId xmlns:a16="http://schemas.microsoft.com/office/drawing/2014/main" id="{FE957BA0-E38A-40A7-B757-779124BD9D56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703"/>
            <a:stretch/>
          </p:blipFill>
          <p:spPr>
            <a:xfrm rot="5400000" flipV="1">
              <a:off x="-653203" y="5338541"/>
              <a:ext cx="2044700" cy="738294"/>
            </a:xfrm>
            <a:prstGeom prst="rect">
              <a:avLst/>
            </a:prstGeom>
          </p:spPr>
        </p:pic>
        <p:pic>
          <p:nvPicPr>
            <p:cNvPr id="20" name="그림 19">
              <a:extLst>
                <a:ext uri="{FF2B5EF4-FFF2-40B4-BE49-F238E27FC236}">
                  <a16:creationId xmlns:a16="http://schemas.microsoft.com/office/drawing/2014/main" id="{71AD923E-E229-4902-BEFD-931C06BFD46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496" b="23822"/>
            <a:stretch/>
          </p:blipFill>
          <p:spPr>
            <a:xfrm>
              <a:off x="0" y="5677717"/>
              <a:ext cx="1118118" cy="1180283"/>
            </a:xfrm>
            <a:prstGeom prst="rect">
              <a:avLst/>
            </a:prstGeom>
          </p:spPr>
        </p:pic>
        <p:pic>
          <p:nvPicPr>
            <p:cNvPr id="21" name="그림 20">
              <a:extLst>
                <a:ext uri="{FF2B5EF4-FFF2-40B4-BE49-F238E27FC236}">
                  <a16:creationId xmlns:a16="http://schemas.microsoft.com/office/drawing/2014/main" id="{D96E9336-B51A-47D1-AB0D-38117F89AAD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9113" y="5511785"/>
              <a:ext cx="463237" cy="458914"/>
            </a:xfrm>
            <a:prstGeom prst="rect">
              <a:avLst/>
            </a:prstGeom>
          </p:spPr>
        </p:pic>
      </p:grpSp>
      <p:sp>
        <p:nvSpPr>
          <p:cNvPr id="22" name="그림 개체 틀 11">
            <a:extLst>
              <a:ext uri="{FF2B5EF4-FFF2-40B4-BE49-F238E27FC236}">
                <a16:creationId xmlns:a16="http://schemas.microsoft.com/office/drawing/2014/main" id="{ACF2247E-F2B9-45A8-B561-6875E5734684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048152" y="748842"/>
            <a:ext cx="2422446" cy="5256000"/>
          </a:xfrm>
          <a:prstGeom prst="roundRect">
            <a:avLst>
              <a:gd name="adj" fmla="val 14137"/>
            </a:avLst>
          </a:prstGeom>
          <a:pattFill prst="pct10">
            <a:fgClr>
              <a:schemeClr val="bg1">
                <a:lumMod val="75000"/>
              </a:schemeClr>
            </a:fgClr>
            <a:bgClr>
              <a:schemeClr val="bg1"/>
            </a:bgClr>
          </a:pattFill>
        </p:spPr>
        <p:txBody>
          <a:bodyPr tIns="1152000" anchor="ctr" anchorCtr="1"/>
          <a:lstStyle>
            <a:lvl1pPr marL="228600" marR="0" indent="-228600" algn="ctr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600"/>
            </a:lvl1pPr>
          </a:lstStyle>
          <a:p>
            <a:pPr marL="228600" marR="0" lvl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56277788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3">
            <a:hlinkClick r:id="rId2"/>
            <a:extLst>
              <a:ext uri="{FF2B5EF4-FFF2-40B4-BE49-F238E27FC236}">
                <a16:creationId xmlns:a16="http://schemas.microsoft.com/office/drawing/2014/main" id="{4C36242D-56FB-418D-8BA5-63905B449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6024563" y="7063924"/>
            <a:ext cx="1732461" cy="190500"/>
          </a:xfrm>
          <a:prstGeom prst="rect">
            <a:avLst/>
          </a:prstGeom>
        </p:spPr>
      </p:pic>
      <p:sp>
        <p:nvSpPr>
          <p:cNvPr id="7" name="TextBox 6">
            <a:hlinkClick r:id="rId5"/>
            <a:extLst>
              <a:ext uri="{FF2B5EF4-FFF2-40B4-BE49-F238E27FC236}">
                <a16:creationId xmlns:a16="http://schemas.microsoft.com/office/drawing/2014/main" id="{393FDB3B-729E-4F76-8C92-068AD809E62F}"/>
              </a:ext>
            </a:extLst>
          </p:cNvPr>
          <p:cNvSpPr txBox="1"/>
          <p:nvPr userDrawn="1"/>
        </p:nvSpPr>
        <p:spPr>
          <a:xfrm>
            <a:off x="4434976" y="7063924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" name="그림 21">
            <a:extLst>
              <a:ext uri="{FF2B5EF4-FFF2-40B4-BE49-F238E27FC236}">
                <a16:creationId xmlns:a16="http://schemas.microsoft.com/office/drawing/2014/main" id="{B0289E12-53B7-4877-9DB7-88B7497C27AB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45597" flipH="1" flipV="1">
            <a:off x="10213254" y="76585"/>
            <a:ext cx="247727" cy="802322"/>
          </a:xfrm>
          <a:prstGeom prst="rect">
            <a:avLst/>
          </a:prstGeom>
        </p:spPr>
      </p:pic>
      <p:pic>
        <p:nvPicPr>
          <p:cNvPr id="5" name="그림 4">
            <a:extLst>
              <a:ext uri="{FF2B5EF4-FFF2-40B4-BE49-F238E27FC236}">
                <a16:creationId xmlns:a16="http://schemas.microsoft.com/office/drawing/2014/main" id="{747455AA-1233-4A7D-AA27-9424060CEA09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59437" flipH="1" flipV="1">
            <a:off x="10307653" y="196081"/>
            <a:ext cx="247727" cy="80232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3D469CF4-6597-4647-B459-CBEE0FA58105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11651431" y="633833"/>
            <a:ext cx="540569" cy="1067047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1C37243C-59C6-43D9-B8C4-B515EB1C8D3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580"/>
          <a:stretch/>
        </p:blipFill>
        <p:spPr>
          <a:xfrm flipH="1" flipV="1">
            <a:off x="10181809" y="0"/>
            <a:ext cx="1217874" cy="740913"/>
          </a:xfrm>
          <a:prstGeom prst="rect">
            <a:avLst/>
          </a:prstGeom>
        </p:spPr>
      </p:pic>
      <p:pic>
        <p:nvPicPr>
          <p:cNvPr id="12" name="그림 11">
            <a:extLst>
              <a:ext uri="{FF2B5EF4-FFF2-40B4-BE49-F238E27FC236}">
                <a16:creationId xmlns:a16="http://schemas.microsoft.com/office/drawing/2014/main" id="{4F645624-CE57-404D-8986-E86543C282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743" b="23066"/>
          <a:stretch/>
        </p:blipFill>
        <p:spPr>
          <a:xfrm flipV="1">
            <a:off x="11107038" y="0"/>
            <a:ext cx="1084962" cy="1074989"/>
          </a:xfrm>
          <a:prstGeom prst="rect">
            <a:avLst/>
          </a:prstGeom>
        </p:spPr>
      </p:pic>
      <p:grpSp>
        <p:nvGrpSpPr>
          <p:cNvPr id="2" name="그룹 1">
            <a:extLst>
              <a:ext uri="{FF2B5EF4-FFF2-40B4-BE49-F238E27FC236}">
                <a16:creationId xmlns:a16="http://schemas.microsoft.com/office/drawing/2014/main" id="{42C1E517-F760-4F65-8011-EC060FD68515}"/>
              </a:ext>
            </a:extLst>
          </p:cNvPr>
          <p:cNvGrpSpPr/>
          <p:nvPr userDrawn="1"/>
        </p:nvGrpSpPr>
        <p:grpSpPr>
          <a:xfrm>
            <a:off x="8348148" y="0"/>
            <a:ext cx="2227485" cy="633833"/>
            <a:chOff x="7526208" y="0"/>
            <a:chExt cx="3049426" cy="867717"/>
          </a:xfrm>
        </p:grpSpPr>
        <p:pic>
          <p:nvPicPr>
            <p:cNvPr id="8" name="그림 7">
              <a:extLst>
                <a:ext uri="{FF2B5EF4-FFF2-40B4-BE49-F238E27FC236}">
                  <a16:creationId xmlns:a16="http://schemas.microsoft.com/office/drawing/2014/main" id="{41241A48-5F12-49B4-9418-EF7A7972BBE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2418"/>
            <a:stretch/>
          </p:blipFill>
          <p:spPr>
            <a:xfrm rot="10800000">
              <a:off x="7526208" y="1"/>
              <a:ext cx="2303304" cy="701269"/>
            </a:xfrm>
            <a:prstGeom prst="rect">
              <a:avLst/>
            </a:prstGeom>
          </p:spPr>
        </p:pic>
        <p:pic>
          <p:nvPicPr>
            <p:cNvPr id="11" name="그림 10">
              <a:extLst>
                <a:ext uri="{FF2B5EF4-FFF2-40B4-BE49-F238E27FC236}">
                  <a16:creationId xmlns:a16="http://schemas.microsoft.com/office/drawing/2014/main" id="{1B7CC09C-13C1-4B4E-A375-D0D9A4EA9801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2504"/>
            <a:stretch/>
          </p:blipFill>
          <p:spPr>
            <a:xfrm flipH="1" flipV="1">
              <a:off x="8388560" y="0"/>
              <a:ext cx="1505174" cy="867717"/>
            </a:xfrm>
            <a:prstGeom prst="rect">
              <a:avLst/>
            </a:prstGeom>
          </p:spPr>
        </p:pic>
        <p:pic>
          <p:nvPicPr>
            <p:cNvPr id="13" name="그림 12">
              <a:extLst>
                <a:ext uri="{FF2B5EF4-FFF2-40B4-BE49-F238E27FC236}">
                  <a16:creationId xmlns:a16="http://schemas.microsoft.com/office/drawing/2014/main" id="{BFB3177B-118B-4330-AF0D-F4B77ADA7260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391"/>
            <a:stretch/>
          </p:blipFill>
          <p:spPr>
            <a:xfrm flipV="1">
              <a:off x="9504722" y="0"/>
              <a:ext cx="1070912" cy="858110"/>
            </a:xfrm>
            <a:prstGeom prst="rect">
              <a:avLst/>
            </a:prstGeom>
          </p:spPr>
        </p:pic>
      </p:grpSp>
      <p:grpSp>
        <p:nvGrpSpPr>
          <p:cNvPr id="14" name="그룹 13">
            <a:extLst>
              <a:ext uri="{FF2B5EF4-FFF2-40B4-BE49-F238E27FC236}">
                <a16:creationId xmlns:a16="http://schemas.microsoft.com/office/drawing/2014/main" id="{CE2CF328-44A0-4FD5-9145-EF3929C63985}"/>
              </a:ext>
            </a:extLst>
          </p:cNvPr>
          <p:cNvGrpSpPr/>
          <p:nvPr userDrawn="1"/>
        </p:nvGrpSpPr>
        <p:grpSpPr>
          <a:xfrm>
            <a:off x="0" y="4743040"/>
            <a:ext cx="2965347" cy="2114960"/>
            <a:chOff x="-1" y="4743040"/>
            <a:chExt cx="2965347" cy="2114960"/>
          </a:xfrm>
        </p:grpSpPr>
        <p:pic>
          <p:nvPicPr>
            <p:cNvPr id="15" name="그림 14">
              <a:extLst>
                <a:ext uri="{FF2B5EF4-FFF2-40B4-BE49-F238E27FC236}">
                  <a16:creationId xmlns:a16="http://schemas.microsoft.com/office/drawing/2014/main" id="{D2516D4D-D2E0-4BAB-B0C2-1129012EEAC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6104"/>
            <a:stretch/>
          </p:blipFill>
          <p:spPr>
            <a:xfrm rot="3600000">
              <a:off x="2310200" y="5989026"/>
              <a:ext cx="354628" cy="848729"/>
            </a:xfrm>
            <a:prstGeom prst="rect">
              <a:avLst/>
            </a:prstGeom>
          </p:spPr>
        </p:pic>
        <p:pic>
          <p:nvPicPr>
            <p:cNvPr id="16" name="그림 15">
              <a:extLst>
                <a:ext uri="{FF2B5EF4-FFF2-40B4-BE49-F238E27FC236}">
                  <a16:creationId xmlns:a16="http://schemas.microsoft.com/office/drawing/2014/main" id="{11824093-F68D-44F3-9C12-45B04AC4210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0114" y="5285104"/>
              <a:ext cx="1101582" cy="1150144"/>
            </a:xfrm>
            <a:prstGeom prst="rect">
              <a:avLst/>
            </a:prstGeom>
          </p:spPr>
        </p:pic>
        <p:pic>
          <p:nvPicPr>
            <p:cNvPr id="17" name="그림 16">
              <a:extLst>
                <a:ext uri="{FF2B5EF4-FFF2-40B4-BE49-F238E27FC236}">
                  <a16:creationId xmlns:a16="http://schemas.microsoft.com/office/drawing/2014/main" id="{D01A5A97-EB9C-4E58-AFD6-D1747EFA30CB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6845"/>
            <a:stretch/>
          </p:blipFill>
          <p:spPr>
            <a:xfrm rot="5400000">
              <a:off x="-447191" y="5190230"/>
              <a:ext cx="1494974" cy="600593"/>
            </a:xfrm>
            <a:prstGeom prst="rect">
              <a:avLst/>
            </a:prstGeom>
          </p:spPr>
        </p:pic>
        <p:pic>
          <p:nvPicPr>
            <p:cNvPr id="18" name="그림 17">
              <a:extLst>
                <a:ext uri="{FF2B5EF4-FFF2-40B4-BE49-F238E27FC236}">
                  <a16:creationId xmlns:a16="http://schemas.microsoft.com/office/drawing/2014/main" id="{0EEDDBC2-0F49-42D4-9DA5-3B66C8532217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649"/>
            <a:stretch/>
          </p:blipFill>
          <p:spPr>
            <a:xfrm>
              <a:off x="1396774" y="6002859"/>
              <a:ext cx="1053021" cy="855141"/>
            </a:xfrm>
            <a:prstGeom prst="rect">
              <a:avLst/>
            </a:prstGeom>
          </p:spPr>
        </p:pic>
        <p:pic>
          <p:nvPicPr>
            <p:cNvPr id="19" name="그림 18">
              <a:extLst>
                <a:ext uri="{FF2B5EF4-FFF2-40B4-BE49-F238E27FC236}">
                  <a16:creationId xmlns:a16="http://schemas.microsoft.com/office/drawing/2014/main" id="{E042BAAC-300C-419E-8E24-C595952AC41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694" t="13774"/>
            <a:stretch/>
          </p:blipFill>
          <p:spPr>
            <a:xfrm flipV="1">
              <a:off x="0" y="5568950"/>
              <a:ext cx="1220905" cy="1289050"/>
            </a:xfrm>
            <a:prstGeom prst="rect">
              <a:avLst/>
            </a:prstGeom>
          </p:spPr>
        </p:pic>
        <p:pic>
          <p:nvPicPr>
            <p:cNvPr id="20" name="그림 19">
              <a:extLst>
                <a:ext uri="{FF2B5EF4-FFF2-40B4-BE49-F238E27FC236}">
                  <a16:creationId xmlns:a16="http://schemas.microsoft.com/office/drawing/2014/main" id="{974AFEA0-42C1-4081-A472-3EC9BF52929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024"/>
            <a:stretch/>
          </p:blipFill>
          <p:spPr>
            <a:xfrm>
              <a:off x="2343949" y="6430429"/>
              <a:ext cx="621397" cy="427571"/>
            </a:xfrm>
            <a:prstGeom prst="rect">
              <a:avLst/>
            </a:prstGeom>
          </p:spPr>
        </p:pic>
        <p:pic>
          <p:nvPicPr>
            <p:cNvPr id="21" name="그림 20">
              <a:extLst>
                <a:ext uri="{FF2B5EF4-FFF2-40B4-BE49-F238E27FC236}">
                  <a16:creationId xmlns:a16="http://schemas.microsoft.com/office/drawing/2014/main" id="{84EB9F38-6F0B-463F-859B-34911886D11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9742"/>
            <a:stretch/>
          </p:blipFill>
          <p:spPr>
            <a:xfrm>
              <a:off x="821703" y="6143774"/>
              <a:ext cx="765797" cy="714226"/>
            </a:xfrm>
            <a:prstGeom prst="rect">
              <a:avLst/>
            </a:prstGeom>
          </p:spPr>
        </p:pic>
      </p:grpSp>
      <p:sp>
        <p:nvSpPr>
          <p:cNvPr id="23" name="그림 개체 틀 5">
            <a:extLst>
              <a:ext uri="{FF2B5EF4-FFF2-40B4-BE49-F238E27FC236}">
                <a16:creationId xmlns:a16="http://schemas.microsoft.com/office/drawing/2014/main" id="{0015EB95-3574-443F-A23C-AAF86EA1FE66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388257" y="715953"/>
            <a:ext cx="3997870" cy="5332422"/>
          </a:xfrm>
          <a:prstGeom prst="roundRect">
            <a:avLst>
              <a:gd name="adj" fmla="val 1370"/>
            </a:avLst>
          </a:prstGeom>
          <a:pattFill prst="pct10">
            <a:fgClr>
              <a:schemeClr val="bg1">
                <a:lumMod val="75000"/>
              </a:schemeClr>
            </a:fgClr>
            <a:bgClr>
              <a:schemeClr val="bg1"/>
            </a:bgClr>
          </a:pattFill>
        </p:spPr>
        <p:txBody>
          <a:bodyPr tIns="1152000" anchor="ctr" anchorCtr="1"/>
          <a:lstStyle>
            <a:lvl1pPr>
              <a:defRPr lang="ko-KR" altLang="en-US" sz="1600" dirty="0"/>
            </a:lvl1pPr>
          </a:lstStyle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839112964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3">
            <a:hlinkClick r:id="rId2"/>
            <a:extLst>
              <a:ext uri="{FF2B5EF4-FFF2-40B4-BE49-F238E27FC236}">
                <a16:creationId xmlns:a16="http://schemas.microsoft.com/office/drawing/2014/main" id="{4C36242D-56FB-418D-8BA5-63905B449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6024563" y="7063924"/>
            <a:ext cx="1732461" cy="190500"/>
          </a:xfrm>
          <a:prstGeom prst="rect">
            <a:avLst/>
          </a:prstGeom>
        </p:spPr>
      </p:pic>
      <p:sp>
        <p:nvSpPr>
          <p:cNvPr id="7" name="TextBox 6">
            <a:hlinkClick r:id="rId5"/>
            <a:extLst>
              <a:ext uri="{FF2B5EF4-FFF2-40B4-BE49-F238E27FC236}">
                <a16:creationId xmlns:a16="http://schemas.microsoft.com/office/drawing/2014/main" id="{393FDB3B-729E-4F76-8C92-068AD809E62F}"/>
              </a:ext>
            </a:extLst>
          </p:cNvPr>
          <p:cNvSpPr txBox="1"/>
          <p:nvPr userDrawn="1"/>
        </p:nvSpPr>
        <p:spPr>
          <a:xfrm>
            <a:off x="4434976" y="7063924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9" name="그림 28">
            <a:extLst>
              <a:ext uri="{FF2B5EF4-FFF2-40B4-BE49-F238E27FC236}">
                <a16:creationId xmlns:a16="http://schemas.microsoft.com/office/drawing/2014/main" id="{F1327BC1-D948-4324-9133-F136C0B32AE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118"/>
          <a:stretch/>
        </p:blipFill>
        <p:spPr>
          <a:xfrm>
            <a:off x="9983975" y="6055170"/>
            <a:ext cx="447522" cy="802830"/>
          </a:xfrm>
          <a:prstGeom prst="rect">
            <a:avLst/>
          </a:prstGeom>
        </p:spPr>
      </p:pic>
      <p:pic>
        <p:nvPicPr>
          <p:cNvPr id="30" name="그림 29">
            <a:extLst>
              <a:ext uri="{FF2B5EF4-FFF2-40B4-BE49-F238E27FC236}">
                <a16:creationId xmlns:a16="http://schemas.microsoft.com/office/drawing/2014/main" id="{9CDFD911-56FA-418F-ABDE-63A28CC7D9B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91"/>
          <a:stretch/>
        </p:blipFill>
        <p:spPr>
          <a:xfrm rot="16200000">
            <a:off x="10517608" y="5571089"/>
            <a:ext cx="1635944" cy="937878"/>
          </a:xfrm>
          <a:prstGeom prst="rect">
            <a:avLst/>
          </a:prstGeom>
        </p:spPr>
      </p:pic>
      <p:pic>
        <p:nvPicPr>
          <p:cNvPr id="31" name="그림 30">
            <a:extLst>
              <a:ext uri="{FF2B5EF4-FFF2-40B4-BE49-F238E27FC236}">
                <a16:creationId xmlns:a16="http://schemas.microsoft.com/office/drawing/2014/main" id="{C61D6AC9-E2F6-4BC0-B1FA-6AD873CA6A1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28"/>
          <a:stretch/>
        </p:blipFill>
        <p:spPr>
          <a:xfrm flipH="1">
            <a:off x="11742166" y="5518091"/>
            <a:ext cx="449834" cy="925937"/>
          </a:xfrm>
          <a:prstGeom prst="rect">
            <a:avLst/>
          </a:prstGeom>
        </p:spPr>
      </p:pic>
      <p:pic>
        <p:nvPicPr>
          <p:cNvPr id="32" name="그림 31">
            <a:extLst>
              <a:ext uri="{FF2B5EF4-FFF2-40B4-BE49-F238E27FC236}">
                <a16:creationId xmlns:a16="http://schemas.microsoft.com/office/drawing/2014/main" id="{9AA77AA5-4115-45A4-896C-80F74FB2E11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14" b="37201"/>
          <a:stretch/>
        </p:blipFill>
        <p:spPr>
          <a:xfrm flipH="1">
            <a:off x="11169650" y="6135721"/>
            <a:ext cx="1022350" cy="722279"/>
          </a:xfrm>
          <a:prstGeom prst="rect">
            <a:avLst/>
          </a:prstGeom>
        </p:spPr>
      </p:pic>
      <p:pic>
        <p:nvPicPr>
          <p:cNvPr id="35" name="그림 34">
            <a:extLst>
              <a:ext uri="{FF2B5EF4-FFF2-40B4-BE49-F238E27FC236}">
                <a16:creationId xmlns:a16="http://schemas.microsoft.com/office/drawing/2014/main" id="{C8B5F353-2D81-4AFA-8F59-A9846E58267F}"/>
              </a:ext>
            </a:extLst>
          </p:cNvPr>
          <p:cNvPicPr>
            <a:picLocks noChangeAspect="1"/>
          </p:cNvPicPr>
          <p:nvPr userDrawn="1"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602623" y="5783011"/>
            <a:ext cx="321289" cy="1040571"/>
          </a:xfrm>
          <a:prstGeom prst="rect">
            <a:avLst/>
          </a:prstGeom>
        </p:spPr>
      </p:pic>
      <p:pic>
        <p:nvPicPr>
          <p:cNvPr id="36" name="그림 35">
            <a:extLst>
              <a:ext uri="{FF2B5EF4-FFF2-40B4-BE49-F238E27FC236}">
                <a16:creationId xmlns:a16="http://schemas.microsoft.com/office/drawing/2014/main" id="{39A5DB3E-8F5A-4B48-B312-F06AD425E2B6}"/>
              </a:ext>
            </a:extLst>
          </p:cNvPr>
          <p:cNvPicPr>
            <a:picLocks noChangeAspect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052143" y="5927993"/>
            <a:ext cx="467772" cy="429292"/>
          </a:xfrm>
          <a:prstGeom prst="rect">
            <a:avLst/>
          </a:prstGeom>
        </p:spPr>
      </p:pic>
      <p:pic>
        <p:nvPicPr>
          <p:cNvPr id="37" name="그림 36">
            <a:extLst>
              <a:ext uri="{FF2B5EF4-FFF2-40B4-BE49-F238E27FC236}">
                <a16:creationId xmlns:a16="http://schemas.microsoft.com/office/drawing/2014/main" id="{F131013E-3AA4-41D3-8C7A-4B568279AC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837"/>
          <a:stretch/>
        </p:blipFill>
        <p:spPr>
          <a:xfrm flipH="1">
            <a:off x="10152579" y="6097033"/>
            <a:ext cx="1217874" cy="760967"/>
          </a:xfrm>
          <a:prstGeom prst="rect">
            <a:avLst/>
          </a:prstGeom>
        </p:spPr>
      </p:pic>
      <p:pic>
        <p:nvPicPr>
          <p:cNvPr id="38" name="그림 37">
            <a:extLst>
              <a:ext uri="{FF2B5EF4-FFF2-40B4-BE49-F238E27FC236}">
                <a16:creationId xmlns:a16="http://schemas.microsoft.com/office/drawing/2014/main" id="{04E6F12C-6E47-42E7-BF3C-4EBC4015A88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041"/>
          <a:stretch/>
        </p:blipFill>
        <p:spPr>
          <a:xfrm>
            <a:off x="9386006" y="5985155"/>
            <a:ext cx="701268" cy="872845"/>
          </a:xfrm>
          <a:prstGeom prst="rect">
            <a:avLst/>
          </a:prstGeom>
        </p:spPr>
      </p:pic>
      <p:pic>
        <p:nvPicPr>
          <p:cNvPr id="39" name="그림 38">
            <a:extLst>
              <a:ext uri="{FF2B5EF4-FFF2-40B4-BE49-F238E27FC236}">
                <a16:creationId xmlns:a16="http://schemas.microsoft.com/office/drawing/2014/main" id="{3624B036-56BA-4088-8B53-3C17291CCEB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710"/>
          <a:stretch/>
        </p:blipFill>
        <p:spPr>
          <a:xfrm flipH="1">
            <a:off x="9013036" y="6224167"/>
            <a:ext cx="1027142" cy="633833"/>
          </a:xfrm>
          <a:prstGeom prst="rect">
            <a:avLst/>
          </a:prstGeom>
        </p:spPr>
      </p:pic>
      <p:grpSp>
        <p:nvGrpSpPr>
          <p:cNvPr id="3" name="그룹 2">
            <a:extLst>
              <a:ext uri="{FF2B5EF4-FFF2-40B4-BE49-F238E27FC236}">
                <a16:creationId xmlns:a16="http://schemas.microsoft.com/office/drawing/2014/main" id="{BBCFC3C0-C3DC-494E-AEAC-CB5DA3CCB77A}"/>
              </a:ext>
            </a:extLst>
          </p:cNvPr>
          <p:cNvGrpSpPr/>
          <p:nvPr userDrawn="1"/>
        </p:nvGrpSpPr>
        <p:grpSpPr>
          <a:xfrm flipH="1" flipV="1">
            <a:off x="0" y="0"/>
            <a:ext cx="2804590" cy="1393515"/>
            <a:chOff x="9387410" y="5464485"/>
            <a:chExt cx="2804590" cy="1393515"/>
          </a:xfrm>
        </p:grpSpPr>
        <p:pic>
          <p:nvPicPr>
            <p:cNvPr id="24" name="그림 23">
              <a:extLst>
                <a:ext uri="{FF2B5EF4-FFF2-40B4-BE49-F238E27FC236}">
                  <a16:creationId xmlns:a16="http://schemas.microsoft.com/office/drawing/2014/main" id="{814F12E0-433F-4C76-AC8B-9297271F1B1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85076" y="5638995"/>
              <a:ext cx="462507" cy="496726"/>
            </a:xfrm>
            <a:prstGeom prst="rect">
              <a:avLst/>
            </a:prstGeom>
          </p:spPr>
        </p:pic>
        <p:grpSp>
          <p:nvGrpSpPr>
            <p:cNvPr id="25" name="그룹 24">
              <a:extLst>
                <a:ext uri="{FF2B5EF4-FFF2-40B4-BE49-F238E27FC236}">
                  <a16:creationId xmlns:a16="http://schemas.microsoft.com/office/drawing/2014/main" id="{69B3CAF4-1133-4EFF-B634-5C112CA37953}"/>
                </a:ext>
              </a:extLst>
            </p:cNvPr>
            <p:cNvGrpSpPr/>
            <p:nvPr userDrawn="1"/>
          </p:nvGrpSpPr>
          <p:grpSpPr>
            <a:xfrm flipH="1">
              <a:off x="11068734" y="5480896"/>
              <a:ext cx="828161" cy="1148547"/>
              <a:chOff x="2826385" y="2367130"/>
              <a:chExt cx="828161" cy="1148547"/>
            </a:xfrm>
          </p:grpSpPr>
          <p:pic>
            <p:nvPicPr>
              <p:cNvPr id="26" name="그림 25">
                <a:extLst>
                  <a:ext uri="{FF2B5EF4-FFF2-40B4-BE49-F238E27FC236}">
                    <a16:creationId xmlns:a16="http://schemas.microsoft.com/office/drawing/2014/main" id="{0978A2ED-2B85-4ADE-ABCD-681DBCD2DA5C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826385" y="2713355"/>
                <a:ext cx="781139" cy="715645"/>
              </a:xfrm>
              <a:prstGeom prst="rect">
                <a:avLst/>
              </a:prstGeom>
            </p:spPr>
          </p:pic>
          <p:pic>
            <p:nvPicPr>
              <p:cNvPr id="27" name="그림 26">
                <a:extLst>
                  <a:ext uri="{FF2B5EF4-FFF2-40B4-BE49-F238E27FC236}">
                    <a16:creationId xmlns:a16="http://schemas.microsoft.com/office/drawing/2014/main" id="{C6078E3E-D531-4AD6-8EC3-69FE22ADF011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299918" y="2367130"/>
                <a:ext cx="354628" cy="1148547"/>
              </a:xfrm>
              <a:prstGeom prst="rect">
                <a:avLst/>
              </a:prstGeom>
            </p:spPr>
          </p:pic>
        </p:grpSp>
        <p:pic>
          <p:nvPicPr>
            <p:cNvPr id="28" name="그림 27">
              <a:extLst>
                <a:ext uri="{FF2B5EF4-FFF2-40B4-BE49-F238E27FC236}">
                  <a16:creationId xmlns:a16="http://schemas.microsoft.com/office/drawing/2014/main" id="{64849956-08D0-44AD-97F5-4D8CDC8366D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634"/>
            <a:stretch/>
          </p:blipFill>
          <p:spPr>
            <a:xfrm flipH="1">
              <a:off x="11691535" y="5464485"/>
              <a:ext cx="500465" cy="1134169"/>
            </a:xfrm>
            <a:prstGeom prst="rect">
              <a:avLst/>
            </a:prstGeom>
          </p:spPr>
        </p:pic>
        <p:pic>
          <p:nvPicPr>
            <p:cNvPr id="33" name="그림 32">
              <a:extLst>
                <a:ext uri="{FF2B5EF4-FFF2-40B4-BE49-F238E27FC236}">
                  <a16:creationId xmlns:a16="http://schemas.microsoft.com/office/drawing/2014/main" id="{907DA10E-2F4A-4134-8995-D6A20D1C52E1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391"/>
            <a:stretch/>
          </p:blipFill>
          <p:spPr>
            <a:xfrm>
              <a:off x="9387410" y="5999890"/>
              <a:ext cx="1346610" cy="858110"/>
            </a:xfrm>
            <a:prstGeom prst="rect">
              <a:avLst/>
            </a:prstGeom>
          </p:spPr>
        </p:pic>
        <p:pic>
          <p:nvPicPr>
            <p:cNvPr id="34" name="그림 33">
              <a:extLst>
                <a:ext uri="{FF2B5EF4-FFF2-40B4-BE49-F238E27FC236}">
                  <a16:creationId xmlns:a16="http://schemas.microsoft.com/office/drawing/2014/main" id="{F7A79F83-09FA-4B35-B657-58546EECDC5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0203"/>
            <a:stretch/>
          </p:blipFill>
          <p:spPr>
            <a:xfrm>
              <a:off x="10376359" y="5978495"/>
              <a:ext cx="1346610" cy="879505"/>
            </a:xfrm>
            <a:prstGeom prst="rect">
              <a:avLst/>
            </a:prstGeom>
          </p:spPr>
        </p:pic>
        <p:pic>
          <p:nvPicPr>
            <p:cNvPr id="40" name="그림 39">
              <a:extLst>
                <a:ext uri="{FF2B5EF4-FFF2-40B4-BE49-F238E27FC236}">
                  <a16:creationId xmlns:a16="http://schemas.microsoft.com/office/drawing/2014/main" id="{88618808-E766-4A27-A87C-EB1F559C5E9E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9641" b="27106"/>
            <a:stretch/>
          </p:blipFill>
          <p:spPr>
            <a:xfrm>
              <a:off x="11370453" y="6135721"/>
              <a:ext cx="821547" cy="722279"/>
            </a:xfrm>
            <a:prstGeom prst="rect">
              <a:avLst/>
            </a:prstGeom>
          </p:spPr>
        </p:pic>
      </p:grpSp>
      <p:sp>
        <p:nvSpPr>
          <p:cNvPr id="22" name="그림 개체 틀 8">
            <a:extLst>
              <a:ext uri="{FF2B5EF4-FFF2-40B4-BE49-F238E27FC236}">
                <a16:creationId xmlns:a16="http://schemas.microsoft.com/office/drawing/2014/main" id="{7A964FB6-C2E8-4AC4-B4D3-001DF4562199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796206" y="1325444"/>
            <a:ext cx="5209432" cy="3222744"/>
          </a:xfrm>
          <a:prstGeom prst="rect">
            <a:avLst/>
          </a:prstGeom>
          <a:pattFill prst="pct10">
            <a:fgClr>
              <a:schemeClr val="bg1">
                <a:lumMod val="75000"/>
              </a:schemeClr>
            </a:fgClr>
            <a:bgClr>
              <a:schemeClr val="bg1"/>
            </a:bgClr>
          </a:pattFill>
        </p:spPr>
        <p:txBody>
          <a:bodyPr tIns="1152000" anchor="ctr" anchorCtr="1"/>
          <a:lstStyle>
            <a:lvl1pPr>
              <a:defRPr lang="ko-KR" altLang="en-US" sz="1600" dirty="0"/>
            </a:lvl1pPr>
          </a:lstStyle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52317310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3">
            <a:hlinkClick r:id="rId2"/>
            <a:extLst>
              <a:ext uri="{FF2B5EF4-FFF2-40B4-BE49-F238E27FC236}">
                <a16:creationId xmlns:a16="http://schemas.microsoft.com/office/drawing/2014/main" id="{4C36242D-56FB-418D-8BA5-63905B449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6024563" y="7063924"/>
            <a:ext cx="1732461" cy="190500"/>
          </a:xfrm>
          <a:prstGeom prst="rect">
            <a:avLst/>
          </a:prstGeom>
        </p:spPr>
      </p:pic>
      <p:sp>
        <p:nvSpPr>
          <p:cNvPr id="7" name="TextBox 6">
            <a:hlinkClick r:id="rId5"/>
            <a:extLst>
              <a:ext uri="{FF2B5EF4-FFF2-40B4-BE49-F238E27FC236}">
                <a16:creationId xmlns:a16="http://schemas.microsoft.com/office/drawing/2014/main" id="{393FDB3B-729E-4F76-8C92-068AD809E62F}"/>
              </a:ext>
            </a:extLst>
          </p:cNvPr>
          <p:cNvSpPr txBox="1"/>
          <p:nvPr userDrawn="1"/>
        </p:nvSpPr>
        <p:spPr>
          <a:xfrm>
            <a:off x="4434976" y="7063924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03925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PTMON cus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3">
            <a:hlinkClick r:id="rId2"/>
            <a:extLst>
              <a:ext uri="{FF2B5EF4-FFF2-40B4-BE49-F238E27FC236}">
                <a16:creationId xmlns:a16="http://schemas.microsoft.com/office/drawing/2014/main" id="{0D4287D2-6528-419F-BCC0-138809D64C7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6024563" y="7063924"/>
            <a:ext cx="1732461" cy="190500"/>
          </a:xfrm>
          <a:prstGeom prst="rect">
            <a:avLst/>
          </a:prstGeom>
        </p:spPr>
      </p:pic>
      <p:sp>
        <p:nvSpPr>
          <p:cNvPr id="11" name="TextBox 10">
            <a:hlinkClick r:id="rId5"/>
            <a:extLst>
              <a:ext uri="{FF2B5EF4-FFF2-40B4-BE49-F238E27FC236}">
                <a16:creationId xmlns:a16="http://schemas.microsoft.com/office/drawing/2014/main" id="{22E32A98-50E9-4C8D-8886-4C2052FE06B7}"/>
              </a:ext>
            </a:extLst>
          </p:cNvPr>
          <p:cNvSpPr txBox="1"/>
          <p:nvPr userDrawn="1"/>
        </p:nvSpPr>
        <p:spPr>
          <a:xfrm>
            <a:off x="4434976" y="7063924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7278005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3319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  <p:sldLayoutId id="2147483686" r:id="rId15"/>
    <p:sldLayoutId id="2147483687" r:id="rId16"/>
    <p:sldLayoutId id="2147483688" r:id="rId17"/>
    <p:sldLayoutId id="2147483672" r:id="rId18"/>
    <p:sldLayoutId id="2147483664" r:id="rId19"/>
  </p:sldLayoutIdLst>
  <p:txStyles>
    <p:titleStyle>
      <a:lvl1pPr algn="l" defTabSz="914400" rtl="0" eaLnBrk="1" latinLnBrk="1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1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hyperlink" Target="https://pl.wikiquote.org/wiki/Kolor" TargetMode="External"/><Relationship Id="rId7" Type="http://schemas.openxmlformats.org/officeDocument/2006/relationships/image" Target="../media/image8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5" Type="http://schemas.openxmlformats.org/officeDocument/2006/relationships/image" Target="../media/image4.png"/><Relationship Id="rId10" Type="http://schemas.openxmlformats.org/officeDocument/2006/relationships/image" Target="../media/image10.png"/><Relationship Id="rId4" Type="http://schemas.openxmlformats.org/officeDocument/2006/relationships/image" Target="../media/image14.png"/><Relationship Id="rId9" Type="http://schemas.openxmlformats.org/officeDocument/2006/relationships/image" Target="../media/image18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32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13" Type="http://schemas.microsoft.com/office/2007/relationships/hdphoto" Target="../media/hdphoto7.wdp"/><Relationship Id="rId3" Type="http://schemas.microsoft.com/office/2007/relationships/hdphoto" Target="../media/hdphoto3.wdp"/><Relationship Id="rId7" Type="http://schemas.microsoft.com/office/2007/relationships/hdphoto" Target="../media/hdphoto5.wdp"/><Relationship Id="rId12" Type="http://schemas.openxmlformats.org/officeDocument/2006/relationships/image" Target="../media/image41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7.png"/><Relationship Id="rId11" Type="http://schemas.microsoft.com/office/2007/relationships/hdphoto" Target="../media/hdphoto6.wdp"/><Relationship Id="rId5" Type="http://schemas.microsoft.com/office/2007/relationships/hdphoto" Target="../media/hdphoto4.wdp"/><Relationship Id="rId10" Type="http://schemas.openxmlformats.org/officeDocument/2006/relationships/image" Target="../media/image40.png"/><Relationship Id="rId4" Type="http://schemas.openxmlformats.org/officeDocument/2006/relationships/image" Target="../media/image36.png"/><Relationship Id="rId9" Type="http://schemas.openxmlformats.org/officeDocument/2006/relationships/image" Target="../media/image3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2.xml"/><Relationship Id="rId5" Type="http://schemas.microsoft.com/office/2007/relationships/hdphoto" Target="../media/hdphoto9.wdp"/><Relationship Id="rId4" Type="http://schemas.openxmlformats.org/officeDocument/2006/relationships/image" Target="../media/image4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surojadek.com/czerwona-kapusta/" TargetMode="External"/><Relationship Id="rId2" Type="http://schemas.openxmlformats.org/officeDocument/2006/relationships/hyperlink" Target="https://pl.wikipedia.org/wiki/Burak_%C4%87wik%C5%82owy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miod-malina.pl/co-potrafi-burak-o-wlasciwosciach-buraka-czerwonego-czyli-cwikowego.html" TargetMode="External"/><Relationship Id="rId5" Type="http://schemas.openxmlformats.org/officeDocument/2006/relationships/hyperlink" Target="https://blog.liebherr.com/urzadzenia-chlodnicze/pl/zywnosc/sekrety-czerwonej-kapusty/" TargetMode="External"/><Relationship Id="rId4" Type="http://schemas.openxmlformats.org/officeDocument/2006/relationships/hyperlink" Target="http://www.biostrefa.net/2013/11/barwniki-roslinne.html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FE0D03A-459C-4999-A68D-7DF56282B47C}"/>
              </a:ext>
            </a:extLst>
          </p:cNvPr>
          <p:cNvSpPr txBox="1"/>
          <p:nvPr/>
        </p:nvSpPr>
        <p:spPr>
          <a:xfrm>
            <a:off x="934700" y="2083417"/>
            <a:ext cx="495920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>
                <a:solidFill>
                  <a:srgbClr val="0A2A3B"/>
                </a:solidFill>
                <a:latin typeface="+mj-lt"/>
              </a:rPr>
              <a:t>Izolacja i chromatografia barwników z czerwonej kapusty oraz z </a:t>
            </a:r>
          </a:p>
          <a:p>
            <a:r>
              <a:rPr lang="pl-PL" sz="3200" b="1" dirty="0">
                <a:solidFill>
                  <a:srgbClr val="0A2A3B"/>
                </a:solidFill>
                <a:latin typeface="+mj-lt"/>
              </a:rPr>
              <a:t>czerwonego buraka.</a:t>
            </a:r>
            <a:endParaRPr lang="pl-PL" sz="3200" dirty="0">
              <a:solidFill>
                <a:srgbClr val="0A2A3B"/>
              </a:solidFill>
              <a:latin typeface="+mj-lt"/>
            </a:endParaRPr>
          </a:p>
          <a:p>
            <a:endParaRPr lang="ko-KR" altLang="en-US" sz="7200" i="1" dirty="0">
              <a:solidFill>
                <a:srgbClr val="0A2A3B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5" name="사각형: 둥근 모서리 4">
            <a:extLst>
              <a:ext uri="{FF2B5EF4-FFF2-40B4-BE49-F238E27FC236}">
                <a16:creationId xmlns:a16="http://schemas.microsoft.com/office/drawing/2014/main" id="{4EB27FA2-F528-4DD0-A323-D8200D30DB69}"/>
              </a:ext>
            </a:extLst>
          </p:cNvPr>
          <p:cNvSpPr/>
          <p:nvPr/>
        </p:nvSpPr>
        <p:spPr>
          <a:xfrm>
            <a:off x="1034092" y="5347305"/>
            <a:ext cx="2534056" cy="486965"/>
          </a:xfrm>
          <a:prstGeom prst="roundRect">
            <a:avLst>
              <a:gd name="adj" fmla="val 50000"/>
            </a:avLst>
          </a:prstGeom>
          <a:solidFill>
            <a:srgbClr val="F375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altLang="ko-KR" dirty="0">
                <a:solidFill>
                  <a:schemeClr val="bg1"/>
                </a:solidFill>
              </a:rPr>
              <a:t>Bianka Andrzejczak</a:t>
            </a:r>
            <a:endParaRPr lang="ko-KR" altLang="en-US" dirty="0">
              <a:solidFill>
                <a:schemeClr val="bg1"/>
              </a:solidFill>
            </a:endParaRPr>
          </a:p>
        </p:txBody>
      </p:sp>
      <p:pic>
        <p:nvPicPr>
          <p:cNvPr id="33" name="Symbol zastępczy obrazu 32">
            <a:extLst>
              <a:ext uri="{FF2B5EF4-FFF2-40B4-BE49-F238E27FC236}">
                <a16:creationId xmlns:a16="http://schemas.microsoft.com/office/drawing/2014/main" id="{7C593D7F-F3F6-4748-864A-E422001F5D7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27825" y="1092200"/>
            <a:ext cx="4673600" cy="467360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grpSp>
        <p:nvGrpSpPr>
          <p:cNvPr id="6" name="그룹 5">
            <a:extLst>
              <a:ext uri="{FF2B5EF4-FFF2-40B4-BE49-F238E27FC236}">
                <a16:creationId xmlns:a16="http://schemas.microsoft.com/office/drawing/2014/main" id="{A7C1CE37-97CF-4AD6-ADEF-97A836F43652}"/>
              </a:ext>
            </a:extLst>
          </p:cNvPr>
          <p:cNvGrpSpPr/>
          <p:nvPr/>
        </p:nvGrpSpPr>
        <p:grpSpPr>
          <a:xfrm>
            <a:off x="6802079" y="3251200"/>
            <a:ext cx="5389921" cy="3606801"/>
            <a:chOff x="8388560" y="4312833"/>
            <a:chExt cx="3803440" cy="2545167"/>
          </a:xfrm>
        </p:grpSpPr>
        <p:pic>
          <p:nvPicPr>
            <p:cNvPr id="7" name="그림 6">
              <a:extLst>
                <a:ext uri="{FF2B5EF4-FFF2-40B4-BE49-F238E27FC236}">
                  <a16:creationId xmlns:a16="http://schemas.microsoft.com/office/drawing/2014/main" id="{99085C8B-CA76-4A2E-AEA8-3C012638D69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640194" y="5814421"/>
              <a:ext cx="247727" cy="802322"/>
            </a:xfrm>
            <a:prstGeom prst="rect">
              <a:avLst/>
            </a:prstGeom>
          </p:spPr>
        </p:pic>
        <p:pic>
          <p:nvPicPr>
            <p:cNvPr id="8" name="그림 7">
              <a:extLst>
                <a:ext uri="{FF2B5EF4-FFF2-40B4-BE49-F238E27FC236}">
                  <a16:creationId xmlns:a16="http://schemas.microsoft.com/office/drawing/2014/main" id="{A9E28EDB-65CD-4FF3-9820-57F74EB03EA6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2418"/>
            <a:stretch/>
          </p:blipFill>
          <p:spPr>
            <a:xfrm rot="16200000">
              <a:off x="10689713" y="5113850"/>
              <a:ext cx="2303304" cy="701269"/>
            </a:xfrm>
            <a:prstGeom prst="rect">
              <a:avLst/>
            </a:prstGeom>
          </p:spPr>
        </p:pic>
        <p:pic>
          <p:nvPicPr>
            <p:cNvPr id="9" name="그림 8">
              <a:extLst>
                <a:ext uri="{FF2B5EF4-FFF2-40B4-BE49-F238E27FC236}">
                  <a16:creationId xmlns:a16="http://schemas.microsoft.com/office/drawing/2014/main" id="{47D1A062-9119-46D5-BC0F-C819BD69B5F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651431" y="5157120"/>
              <a:ext cx="540569" cy="1067047"/>
            </a:xfrm>
            <a:prstGeom prst="rect">
              <a:avLst/>
            </a:prstGeom>
          </p:spPr>
        </p:pic>
        <p:pic>
          <p:nvPicPr>
            <p:cNvPr id="10" name="그림 9">
              <a:extLst>
                <a:ext uri="{FF2B5EF4-FFF2-40B4-BE49-F238E27FC236}">
                  <a16:creationId xmlns:a16="http://schemas.microsoft.com/office/drawing/2014/main" id="{010FEDB3-528B-4440-B922-82F0FEB5DE2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5580"/>
            <a:stretch/>
          </p:blipFill>
          <p:spPr>
            <a:xfrm flipH="1">
              <a:off x="10181809" y="6117087"/>
              <a:ext cx="1217874" cy="740913"/>
            </a:xfrm>
            <a:prstGeom prst="rect">
              <a:avLst/>
            </a:prstGeom>
          </p:spPr>
        </p:pic>
        <p:pic>
          <p:nvPicPr>
            <p:cNvPr id="11" name="그림 10">
              <a:extLst>
                <a:ext uri="{FF2B5EF4-FFF2-40B4-BE49-F238E27FC236}">
                  <a16:creationId xmlns:a16="http://schemas.microsoft.com/office/drawing/2014/main" id="{607A14A2-597B-4703-AFF0-DE47F83A10D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2504"/>
            <a:stretch/>
          </p:blipFill>
          <p:spPr>
            <a:xfrm flipH="1">
              <a:off x="8388560" y="5990283"/>
              <a:ext cx="1505174" cy="867717"/>
            </a:xfrm>
            <a:prstGeom prst="rect">
              <a:avLst/>
            </a:prstGeom>
          </p:spPr>
        </p:pic>
        <p:pic>
          <p:nvPicPr>
            <p:cNvPr id="12" name="그림 11">
              <a:extLst>
                <a:ext uri="{FF2B5EF4-FFF2-40B4-BE49-F238E27FC236}">
                  <a16:creationId xmlns:a16="http://schemas.microsoft.com/office/drawing/2014/main" id="{730FE90A-0629-49CF-8D98-EB7771F9612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4743" b="23066"/>
            <a:stretch/>
          </p:blipFill>
          <p:spPr>
            <a:xfrm>
              <a:off x="11107038" y="5783011"/>
              <a:ext cx="1084962" cy="1074989"/>
            </a:xfrm>
            <a:prstGeom prst="rect">
              <a:avLst/>
            </a:prstGeom>
          </p:spPr>
        </p:pic>
        <p:pic>
          <p:nvPicPr>
            <p:cNvPr id="13" name="그림 12">
              <a:extLst>
                <a:ext uri="{FF2B5EF4-FFF2-40B4-BE49-F238E27FC236}">
                  <a16:creationId xmlns:a16="http://schemas.microsoft.com/office/drawing/2014/main" id="{0183F5E2-CD70-4AD9-BCC5-768C23C46EB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391"/>
            <a:stretch/>
          </p:blipFill>
          <p:spPr>
            <a:xfrm>
              <a:off x="9504722" y="5999890"/>
              <a:ext cx="1070912" cy="85811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651400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사각형: 둥근 모서리 2">
            <a:extLst>
              <a:ext uri="{FF2B5EF4-FFF2-40B4-BE49-F238E27FC236}">
                <a16:creationId xmlns:a16="http://schemas.microsoft.com/office/drawing/2014/main" id="{F1CD29EA-C3C8-4571-A4F7-394375A28C50}"/>
              </a:ext>
            </a:extLst>
          </p:cNvPr>
          <p:cNvSpPr/>
          <p:nvPr/>
        </p:nvSpPr>
        <p:spPr>
          <a:xfrm>
            <a:off x="3135086" y="1719943"/>
            <a:ext cx="5921828" cy="3418114"/>
          </a:xfrm>
          <a:prstGeom prst="roundRect">
            <a:avLst>
              <a:gd name="adj" fmla="val 9608"/>
            </a:avLst>
          </a:prstGeom>
          <a:noFill/>
          <a:ln w="82550" cap="flat" cmpd="thickThin">
            <a:solidFill>
              <a:srgbClr val="F37575"/>
            </a:solidFill>
            <a:prstDash val="solid"/>
            <a:miter/>
          </a:ln>
        </p:spPr>
        <p:txBody>
          <a:bodyPr rtlCol="0" anchor="ctr"/>
          <a:lstStyle/>
          <a:p>
            <a:pPr algn="ctr"/>
            <a:r>
              <a:rPr lang="pl-PL" altLang="ko-KR" sz="4400" dirty="0">
                <a:solidFill>
                  <a:srgbClr val="0A2A3B"/>
                </a:solidFill>
                <a:latin typeface="+mj-lt"/>
                <a:cs typeface="Arial" panose="020B0604020202020204" pitchFamily="34" charset="0"/>
              </a:rPr>
              <a:t>Wprowadzenie</a:t>
            </a:r>
            <a:endParaRPr lang="en-US" altLang="ko-KR" sz="4400" dirty="0">
              <a:solidFill>
                <a:srgbClr val="0A2A3B"/>
              </a:solidFill>
              <a:latin typeface="+mj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68075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Symbol zastępczy obrazu 8">
            <a:extLst>
              <a:ext uri="{FF2B5EF4-FFF2-40B4-BE49-F238E27FC236}">
                <a16:creationId xmlns:a16="http://schemas.microsoft.com/office/drawing/2014/main" id="{06BB8A14-74D8-4E62-B4F3-26642B10AC3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183" y="1487224"/>
            <a:ext cx="4522217" cy="4337848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E542E95-5EA6-44DD-B12C-5CBB3EE86739}"/>
              </a:ext>
            </a:extLst>
          </p:cNvPr>
          <p:cNvSpPr txBox="1"/>
          <p:nvPr/>
        </p:nvSpPr>
        <p:spPr>
          <a:xfrm>
            <a:off x="1262269" y="465433"/>
            <a:ext cx="56553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ko-KR"/>
            </a:defPPr>
            <a:lvl1pPr>
              <a:defRPr sz="4000" b="1"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pl-PL" altLang="ko-KR" sz="3600" b="0" i="1" dirty="0">
                <a:solidFill>
                  <a:srgbClr val="0A2A3B"/>
                </a:solidFill>
              </a:rPr>
              <a:t>Czym jest chromatografia? </a:t>
            </a:r>
            <a:endParaRPr lang="en-US" altLang="ko-KR" sz="3600" b="0" i="1" dirty="0">
              <a:solidFill>
                <a:srgbClr val="0A2A3B"/>
              </a:solidFill>
            </a:endParaRP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1A66BA75-6D97-4315-89AA-D6BAF6A2A31C}"/>
              </a:ext>
            </a:extLst>
          </p:cNvPr>
          <p:cNvSpPr/>
          <p:nvPr/>
        </p:nvSpPr>
        <p:spPr>
          <a:xfrm>
            <a:off x="6162261" y="2203318"/>
            <a:ext cx="4999383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l-PL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Technika służąca do rozdzielania </a:t>
            </a:r>
          </a:p>
          <a:p>
            <a:pPr algn="ctr"/>
            <a:r>
              <a:rPr lang="pl-PL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lub badania składu mieszanin </a:t>
            </a:r>
          </a:p>
          <a:p>
            <a:pPr algn="ctr"/>
            <a:r>
              <a:rPr lang="pl-PL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związków chemicznych. </a:t>
            </a:r>
          </a:p>
          <a:p>
            <a:pPr algn="ctr"/>
            <a:r>
              <a:rPr lang="pl-PL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 każdej technice </a:t>
            </a:r>
          </a:p>
          <a:p>
            <a:pPr algn="ctr"/>
            <a:r>
              <a:rPr lang="pl-PL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chromatograficznej najpierw rozdziela się badaną mieszaninę, a następnie </a:t>
            </a:r>
          </a:p>
          <a:p>
            <a:pPr algn="ctr"/>
            <a:r>
              <a:rPr lang="pl-PL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przeprowadza się detekcję </a:t>
            </a:r>
          </a:p>
          <a:p>
            <a:pPr algn="ctr"/>
            <a:r>
              <a:rPr lang="pl-PL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poszczególnych składników.</a:t>
            </a:r>
          </a:p>
        </p:txBody>
      </p:sp>
    </p:spTree>
    <p:extLst>
      <p:ext uri="{BB962C8B-B14F-4D97-AF65-F5344CB8AC3E}">
        <p14:creationId xmlns:p14="http://schemas.microsoft.com/office/powerpoint/2010/main" val="1417727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440F8E11-44A9-4D65-B385-25E5337EAD2B}"/>
              </a:ext>
            </a:extLst>
          </p:cNvPr>
          <p:cNvSpPr txBox="1"/>
          <p:nvPr/>
        </p:nvSpPr>
        <p:spPr>
          <a:xfrm>
            <a:off x="3458679" y="279133"/>
            <a:ext cx="52553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l-PL" sz="3200" dirty="0">
                <a:solidFill>
                  <a:srgbClr val="0A2A3B"/>
                </a:solidFill>
                <a:latin typeface="+mj-lt"/>
              </a:rPr>
              <a:t>Barwniki roślinne</a:t>
            </a:r>
          </a:p>
        </p:txBody>
      </p:sp>
      <p:sp>
        <p:nvSpPr>
          <p:cNvPr id="3" name="Prostokąt 2">
            <a:extLst>
              <a:ext uri="{FF2B5EF4-FFF2-40B4-BE49-F238E27FC236}">
                <a16:creationId xmlns:a16="http://schemas.microsoft.com/office/drawing/2014/main" id="{E839DF0B-FC9D-4BFC-B660-DC0F328DA714}"/>
              </a:ext>
            </a:extLst>
          </p:cNvPr>
          <p:cNvSpPr/>
          <p:nvPr/>
        </p:nvSpPr>
        <p:spPr>
          <a:xfrm>
            <a:off x="1114526" y="848269"/>
            <a:ext cx="996294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l-PL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Są to związki organiczne znajdujące się w roślinach w różnych przedziałach komórkowych. </a:t>
            </a:r>
          </a:p>
          <a:p>
            <a:pPr algn="ctr"/>
            <a:r>
              <a:rPr lang="pl-PL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Mogą być ulokowane w wakuolach lub w plastydach, w zależności od tego jakie funkcje, </a:t>
            </a:r>
          </a:p>
          <a:p>
            <a:pPr algn="ctr"/>
            <a:r>
              <a:rPr lang="pl-PL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poza nadawaniem koloru, pełnią.</a:t>
            </a:r>
            <a:endParaRPr lang="pl-PL" sz="2000" i="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Prostokąt 3">
            <a:extLst>
              <a:ext uri="{FF2B5EF4-FFF2-40B4-BE49-F238E27FC236}">
                <a16:creationId xmlns:a16="http://schemas.microsoft.com/office/drawing/2014/main" id="{47783F30-CADB-4A21-B044-61BA8223D2DA}"/>
              </a:ext>
            </a:extLst>
          </p:cNvPr>
          <p:cNvSpPr/>
          <p:nvPr/>
        </p:nvSpPr>
        <p:spPr>
          <a:xfrm>
            <a:off x="4451800" y="1803096"/>
            <a:ext cx="32884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Wybrane barwniki roślinne:</a:t>
            </a:r>
          </a:p>
        </p:txBody>
      </p:sp>
      <p:pic>
        <p:nvPicPr>
          <p:cNvPr id="4102" name="Picture 6" descr="https://upload.wikimedia.org/wikipedia/commons/a/a3/Beta_carotene_structure.png">
            <a:extLst>
              <a:ext uri="{FF2B5EF4-FFF2-40B4-BE49-F238E27FC236}">
                <a16:creationId xmlns:a16="http://schemas.microsoft.com/office/drawing/2014/main" id="{E5360759-8A1E-4E30-BFD0-84FA0D8FC5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0964" y="3018252"/>
            <a:ext cx="1751036" cy="326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Grupa 11">
            <a:extLst>
              <a:ext uri="{FF2B5EF4-FFF2-40B4-BE49-F238E27FC236}">
                <a16:creationId xmlns:a16="http://schemas.microsoft.com/office/drawing/2014/main" id="{D15531D4-BF0E-4673-B073-DAFC9924CE47}"/>
              </a:ext>
            </a:extLst>
          </p:cNvPr>
          <p:cNvGrpSpPr/>
          <p:nvPr/>
        </p:nvGrpSpPr>
        <p:grpSpPr>
          <a:xfrm>
            <a:off x="1809614" y="2482681"/>
            <a:ext cx="8572773" cy="3984533"/>
            <a:chOff x="1899004" y="2682404"/>
            <a:chExt cx="8375760" cy="3984533"/>
          </a:xfrm>
        </p:grpSpPr>
        <p:grpSp>
          <p:nvGrpSpPr>
            <p:cNvPr id="23" name="Grupa 22">
              <a:extLst>
                <a:ext uri="{FF2B5EF4-FFF2-40B4-BE49-F238E27FC236}">
                  <a16:creationId xmlns:a16="http://schemas.microsoft.com/office/drawing/2014/main" id="{453AAFB3-4638-44AE-8818-CCB2AA86B5FC}"/>
                </a:ext>
              </a:extLst>
            </p:cNvPr>
            <p:cNvGrpSpPr/>
            <p:nvPr/>
          </p:nvGrpSpPr>
          <p:grpSpPr>
            <a:xfrm>
              <a:off x="1907337" y="4538474"/>
              <a:ext cx="1608435" cy="2128463"/>
              <a:chOff x="81017" y="19966"/>
              <a:chExt cx="1554911" cy="2128463"/>
            </a:xfrm>
            <a:solidFill>
              <a:schemeClr val="accent6">
                <a:lumMod val="60000"/>
                <a:lumOff val="40000"/>
              </a:schemeClr>
            </a:solidFill>
          </p:grpSpPr>
          <p:sp>
            <p:nvSpPr>
              <p:cNvPr id="24" name="Strzałka: pagon 23">
                <a:extLst>
                  <a:ext uri="{FF2B5EF4-FFF2-40B4-BE49-F238E27FC236}">
                    <a16:creationId xmlns:a16="http://schemas.microsoft.com/office/drawing/2014/main" id="{92F49AE9-7A58-4766-BF1A-4A73D1921590}"/>
                  </a:ext>
                </a:extLst>
              </p:cNvPr>
              <p:cNvSpPr/>
              <p:nvPr/>
            </p:nvSpPr>
            <p:spPr>
              <a:xfrm rot="5400000">
                <a:off x="-209233" y="399355"/>
                <a:ext cx="2128463" cy="1369686"/>
              </a:xfrm>
              <a:prstGeom prst="chevron">
                <a:avLst/>
              </a:prstGeom>
              <a:grpFill/>
            </p:spPr>
            <p:style>
              <a:lnRef idx="2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/>
              <a:lstStyle/>
              <a:p>
                <a:endParaRPr lang="pl-PL" dirty="0"/>
              </a:p>
            </p:txBody>
          </p:sp>
          <p:sp>
            <p:nvSpPr>
              <p:cNvPr id="25" name="Strzałka: pagon 4">
                <a:extLst>
                  <a:ext uri="{FF2B5EF4-FFF2-40B4-BE49-F238E27FC236}">
                    <a16:creationId xmlns:a16="http://schemas.microsoft.com/office/drawing/2014/main" id="{C2C9A4BA-3008-4144-BEF6-FBF9C63F53EA}"/>
                  </a:ext>
                </a:extLst>
              </p:cNvPr>
              <p:cNvSpPr txBox="1"/>
              <p:nvPr/>
            </p:nvSpPr>
            <p:spPr>
              <a:xfrm>
                <a:off x="81017" y="777544"/>
                <a:ext cx="1554911" cy="57355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2700" tIns="12700" rIns="12700" bIns="12700" numCol="1" spcCol="1270" anchor="ctr" anchorCtr="0">
                <a:noAutofit/>
              </a:bodyPr>
              <a:lstStyle/>
              <a:p>
                <a:pPr marL="0" lvl="0" indent="0" algn="ctr" defTabSz="8890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pl-PL" sz="2000" b="1" kern="12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Chlorofile  </a:t>
                </a:r>
                <a:endParaRPr lang="pl-PL" sz="2000" kern="1200" dirty="0"/>
              </a:p>
            </p:txBody>
          </p:sp>
        </p:grpSp>
        <p:grpSp>
          <p:nvGrpSpPr>
            <p:cNvPr id="11" name="Grupa 10">
              <a:extLst>
                <a:ext uri="{FF2B5EF4-FFF2-40B4-BE49-F238E27FC236}">
                  <a16:creationId xmlns:a16="http://schemas.microsoft.com/office/drawing/2014/main" id="{6ECC9051-5683-4D14-9D86-8D86FCC6E27D}"/>
                </a:ext>
              </a:extLst>
            </p:cNvPr>
            <p:cNvGrpSpPr/>
            <p:nvPr/>
          </p:nvGrpSpPr>
          <p:grpSpPr>
            <a:xfrm>
              <a:off x="1899004" y="2682404"/>
              <a:ext cx="8375760" cy="3262137"/>
              <a:chOff x="1860503" y="2672779"/>
              <a:chExt cx="8375760" cy="3262137"/>
            </a:xfrm>
          </p:grpSpPr>
          <p:grpSp>
            <p:nvGrpSpPr>
              <p:cNvPr id="13" name="Grupa 12">
                <a:extLst>
                  <a:ext uri="{FF2B5EF4-FFF2-40B4-BE49-F238E27FC236}">
                    <a16:creationId xmlns:a16="http://schemas.microsoft.com/office/drawing/2014/main" id="{37165F06-BECB-40E2-9BB9-9AF38BA351DD}"/>
                  </a:ext>
                </a:extLst>
              </p:cNvPr>
              <p:cNvGrpSpPr/>
              <p:nvPr/>
            </p:nvGrpSpPr>
            <p:grpSpPr>
              <a:xfrm>
                <a:off x="1860503" y="2672779"/>
                <a:ext cx="1608435" cy="2128463"/>
                <a:chOff x="71408" y="19966"/>
                <a:chExt cx="1554911" cy="2128463"/>
              </a:xfrm>
              <a:solidFill>
                <a:schemeClr val="accent4">
                  <a:lumMod val="40000"/>
                  <a:lumOff val="60000"/>
                </a:schemeClr>
              </a:solidFill>
            </p:grpSpPr>
            <p:sp>
              <p:nvSpPr>
                <p:cNvPr id="14" name="Strzałka: pagon 13">
                  <a:extLst>
                    <a:ext uri="{FF2B5EF4-FFF2-40B4-BE49-F238E27FC236}">
                      <a16:creationId xmlns:a16="http://schemas.microsoft.com/office/drawing/2014/main" id="{54AB5DBF-1838-4932-97F7-1039F491B4FC}"/>
                    </a:ext>
                  </a:extLst>
                </p:cNvPr>
                <p:cNvSpPr/>
                <p:nvPr/>
              </p:nvSpPr>
              <p:spPr>
                <a:xfrm rot="5400000">
                  <a:off x="-208868" y="399721"/>
                  <a:ext cx="2128463" cy="1368953"/>
                </a:xfrm>
                <a:prstGeom prst="chevron">
                  <a:avLst/>
                </a:prstGeom>
                <a:grpFill/>
              </p:spPr>
              <p:style>
                <a:lnRef idx="2">
                  <a:schemeClr val="accen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rgbClr r="0" g="0" b="0"/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/>
                <a:lstStyle/>
                <a:p>
                  <a:endParaRPr lang="pl-PL" dirty="0"/>
                </a:p>
              </p:txBody>
            </p:sp>
            <p:sp>
              <p:nvSpPr>
                <p:cNvPr id="15" name="Strzałka: pagon 4">
                  <a:extLst>
                    <a:ext uri="{FF2B5EF4-FFF2-40B4-BE49-F238E27FC236}">
                      <a16:creationId xmlns:a16="http://schemas.microsoft.com/office/drawing/2014/main" id="{1F487EBD-C788-43AC-A3BE-CA47EF8ABAB5}"/>
                    </a:ext>
                  </a:extLst>
                </p:cNvPr>
                <p:cNvSpPr txBox="1"/>
                <p:nvPr/>
              </p:nvSpPr>
              <p:spPr>
                <a:xfrm>
                  <a:off x="71408" y="797422"/>
                  <a:ext cx="1554911" cy="573552"/>
                </a:xfrm>
                <a:prstGeom prst="rect">
                  <a:avLst/>
                </a:prstGeom>
                <a:noFill/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lt1"/>
                </a:fontRef>
              </p:style>
              <p:txBody>
                <a:bodyPr spcFirstLastPara="0" vert="horz" wrap="square" lIns="12700" tIns="12700" rIns="12700" bIns="12700" numCol="1" spcCol="1270" anchor="ctr" anchorCtr="0">
                  <a:noAutofit/>
                </a:bodyPr>
                <a:lstStyle/>
                <a:p>
                  <a:pPr marL="0" lvl="0" indent="0" algn="ctr" defTabSz="8890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  <a:buNone/>
                  </a:pPr>
                  <a:r>
                    <a:rPr lang="pl-PL" sz="2000" b="1" kern="1200" dirty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Karotenoidy </a:t>
                  </a:r>
                  <a:endParaRPr lang="pl-PL" sz="2000" kern="1200" dirty="0"/>
                </a:p>
              </p:txBody>
            </p:sp>
          </p:grpSp>
          <p:grpSp>
            <p:nvGrpSpPr>
              <p:cNvPr id="20" name="Grupa 19">
                <a:extLst>
                  <a:ext uri="{FF2B5EF4-FFF2-40B4-BE49-F238E27FC236}">
                    <a16:creationId xmlns:a16="http://schemas.microsoft.com/office/drawing/2014/main" id="{A7C28B0C-3DC7-4195-8972-E4B418000EF2}"/>
                  </a:ext>
                </a:extLst>
              </p:cNvPr>
              <p:cNvGrpSpPr/>
              <p:nvPr/>
            </p:nvGrpSpPr>
            <p:grpSpPr>
              <a:xfrm>
                <a:off x="3374698" y="2674882"/>
                <a:ext cx="6861565" cy="1388550"/>
                <a:chOff x="1513664" y="71827"/>
                <a:chExt cx="6861565" cy="1442007"/>
              </a:xfrm>
            </p:grpSpPr>
            <p:sp>
              <p:nvSpPr>
                <p:cNvPr id="21" name="Prostokąt: zaokrąglone rogi u góry 20">
                  <a:extLst>
                    <a:ext uri="{FF2B5EF4-FFF2-40B4-BE49-F238E27FC236}">
                      <a16:creationId xmlns:a16="http://schemas.microsoft.com/office/drawing/2014/main" id="{760D15F6-B1A2-42A7-AF43-7BDD9223CAFB}"/>
                    </a:ext>
                  </a:extLst>
                </p:cNvPr>
                <p:cNvSpPr/>
                <p:nvPr/>
              </p:nvSpPr>
              <p:spPr>
                <a:xfrm rot="5400000">
                  <a:off x="4223443" y="-2637952"/>
                  <a:ext cx="1442007" cy="6861565"/>
                </a:xfrm>
                <a:prstGeom prst="round2SameRect">
                  <a:avLst/>
                </a:prstGeom>
              </p:spPr>
              <p:style>
                <a:lnRef idx="2">
                  <a:schemeClr val="accen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lt1">
                    <a:alpha val="9000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lt1">
                    <a:alpha val="9000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dk1">
                    <a:hueOff val="0"/>
                    <a:satOff val="0"/>
                    <a:lumOff val="0"/>
                    <a:alphaOff val="0"/>
                  </a:schemeClr>
                </a:fontRef>
              </p:style>
            </p:sp>
            <p:sp>
              <p:nvSpPr>
                <p:cNvPr id="22" name="Prostokąt: zaokrąglone rogi u góry 4">
                  <a:extLst>
                    <a:ext uri="{FF2B5EF4-FFF2-40B4-BE49-F238E27FC236}">
                      <a16:creationId xmlns:a16="http://schemas.microsoft.com/office/drawing/2014/main" id="{AD322B5F-6610-4992-91ED-20039E8D0896}"/>
                    </a:ext>
                  </a:extLst>
                </p:cNvPr>
                <p:cNvSpPr txBox="1"/>
                <p:nvPr/>
              </p:nvSpPr>
              <p:spPr>
                <a:xfrm>
                  <a:off x="1529122" y="142102"/>
                  <a:ext cx="6812333" cy="1252373"/>
                </a:xfrm>
                <a:prstGeom prst="rect">
                  <a:avLst/>
                </a:prstGeom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 spcFirstLastPara="0" vert="horz" wrap="square" lIns="113792" tIns="10160" rIns="10160" bIns="10160" numCol="1" spcCol="1270" anchor="ctr" anchorCtr="0">
                  <a:noAutofit/>
                </a:bodyPr>
                <a:lstStyle/>
                <a:p>
                  <a:pPr marL="171450" lvl="1" indent="-171450" defTabSz="7112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15000"/>
                    </a:spcAft>
                  </a:pPr>
                  <a:r>
                    <a:rPr lang="pl-PL" dirty="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Grupa organicznych związków chemicznych, pochodnych węglowodorów nienasyconych o szczególnej budowie, żółte, czerwone, pomarańczowe i różowe barwniki roślinne, występujące w chloroplastach i </a:t>
                  </a:r>
                </a:p>
                <a:p>
                  <a:pPr marL="171450" lvl="1" indent="-171450" defTabSz="7112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15000"/>
                    </a:spcAft>
                  </a:pPr>
                  <a:r>
                    <a:rPr lang="pl-PL" dirty="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   chromatoforach. Karotenoidy należą do naturalnych przeciwutleniaczy.</a:t>
                  </a:r>
                  <a:endParaRPr lang="pl-PL" sz="1600" kern="1200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p:grpSp>
          <p:grpSp>
            <p:nvGrpSpPr>
              <p:cNvPr id="26" name="Grupa 25">
                <a:extLst>
                  <a:ext uri="{FF2B5EF4-FFF2-40B4-BE49-F238E27FC236}">
                    <a16:creationId xmlns:a16="http://schemas.microsoft.com/office/drawing/2014/main" id="{23777AB5-F3D7-4556-B664-B8CB478C164A}"/>
                  </a:ext>
                </a:extLst>
              </p:cNvPr>
              <p:cNvGrpSpPr/>
              <p:nvPr/>
            </p:nvGrpSpPr>
            <p:grpSpPr>
              <a:xfrm>
                <a:off x="3378755" y="4533498"/>
                <a:ext cx="6855818" cy="1401418"/>
                <a:chOff x="1509701" y="84467"/>
                <a:chExt cx="6855818" cy="1455370"/>
              </a:xfrm>
            </p:grpSpPr>
            <p:sp>
              <p:nvSpPr>
                <p:cNvPr id="27" name="Prostokąt: zaokrąglone rogi u góry 26">
                  <a:extLst>
                    <a:ext uri="{FF2B5EF4-FFF2-40B4-BE49-F238E27FC236}">
                      <a16:creationId xmlns:a16="http://schemas.microsoft.com/office/drawing/2014/main" id="{276D35F5-A6EF-4993-A4DE-06AD558BDD6A}"/>
                    </a:ext>
                  </a:extLst>
                </p:cNvPr>
                <p:cNvSpPr/>
                <p:nvPr/>
              </p:nvSpPr>
              <p:spPr>
                <a:xfrm rot="5400000">
                  <a:off x="4209925" y="-2615757"/>
                  <a:ext cx="1455370" cy="6855818"/>
                </a:xfrm>
                <a:prstGeom prst="round2SameRect">
                  <a:avLst/>
                </a:prstGeom>
              </p:spPr>
              <p:style>
                <a:lnRef idx="2">
                  <a:schemeClr val="accen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lt1">
                    <a:alpha val="9000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lt1">
                    <a:alpha val="9000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dk1">
                    <a:hueOff val="0"/>
                    <a:satOff val="0"/>
                    <a:lumOff val="0"/>
                    <a:alphaOff val="0"/>
                  </a:schemeClr>
                </a:fontRef>
              </p:style>
            </p:sp>
            <p:sp>
              <p:nvSpPr>
                <p:cNvPr id="28" name="Prostokąt: zaokrąglone rogi u góry 4">
                  <a:extLst>
                    <a:ext uri="{FF2B5EF4-FFF2-40B4-BE49-F238E27FC236}">
                      <a16:creationId xmlns:a16="http://schemas.microsoft.com/office/drawing/2014/main" id="{EAB5C47E-310F-4248-9806-2EB8C9AD5AA6}"/>
                    </a:ext>
                  </a:extLst>
                </p:cNvPr>
                <p:cNvSpPr txBox="1"/>
                <p:nvPr/>
              </p:nvSpPr>
              <p:spPr>
                <a:xfrm>
                  <a:off x="1529124" y="162745"/>
                  <a:ext cx="6788068" cy="1252373"/>
                </a:xfrm>
                <a:prstGeom prst="rect">
                  <a:avLst/>
                </a:prstGeom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 spcFirstLastPara="0" vert="horz" wrap="square" lIns="113792" tIns="10160" rIns="10160" bIns="10160" numCol="1" spcCol="1270" anchor="ctr" anchorCtr="0">
                  <a:noAutofit/>
                </a:bodyPr>
                <a:lstStyle/>
                <a:p>
                  <a:pPr marL="171450" lvl="1" indent="-171450" defTabSz="7112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15000"/>
                    </a:spcAft>
                  </a:pPr>
                  <a:r>
                    <a:rPr lang="pl-PL" dirty="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Grupa organicznych związków chemicznych obecnych między innymi w roślinach, algach i bakteriach fotosyntetyzujących. Nadaje częściom ro -ślin charakterystyczny zielony kolor i umożliwia proces fotosyntezy.</a:t>
                  </a:r>
                  <a:endParaRPr lang="pl-PL" sz="1600" kern="1200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p:grpSp>
        </p:grpSp>
      </p:grpSp>
      <p:pic>
        <p:nvPicPr>
          <p:cNvPr id="4104" name="Picture 8" descr="https://upload.wikimedia.org/wikipedia/commons/thumb/d/dc/Chlorophyll_a.svg/320px-Chlorophyll_a.svg.png">
            <a:extLst>
              <a:ext uri="{FF2B5EF4-FFF2-40B4-BE49-F238E27FC236}">
                <a16:creationId xmlns:a16="http://schemas.microsoft.com/office/drawing/2014/main" id="{8255D5C7-8205-4767-A018-438E5EFBD9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070" y="3821304"/>
            <a:ext cx="1119722" cy="2796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4756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10E2AF4C-FDFD-46CD-AE88-FF5E3F29D8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16034556"/>
              </p:ext>
            </p:extLst>
          </p:nvPr>
        </p:nvGraphicFramePr>
        <p:xfrm>
          <a:off x="1920775" y="488661"/>
          <a:ext cx="8350451" cy="60565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2" name="Picture 2" descr="Niepodpisana grafika związku chemicznego; prawdopodobnie struktura chemiczna bądź trójwymiarowy model cząsteczki">
            <a:extLst>
              <a:ext uri="{FF2B5EF4-FFF2-40B4-BE49-F238E27FC236}">
                <a16:creationId xmlns:a16="http://schemas.microsoft.com/office/drawing/2014/main" id="{249A1FAE-6BB9-45F8-951D-5BC831FBC6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8374" y="3778021"/>
            <a:ext cx="1573881" cy="1564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s://upload.wikimedia.org/wikipedia/commons/thumb/c/cd/Anthocyanidine.svg/1280px-Anthocyanidine.svg.png">
            <a:extLst>
              <a:ext uri="{FF2B5EF4-FFF2-40B4-BE49-F238E27FC236}">
                <a16:creationId xmlns:a16="http://schemas.microsoft.com/office/drawing/2014/main" id="{438DCE75-4803-4AED-8FD7-77435EA1A6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670" y="2675823"/>
            <a:ext cx="1749386" cy="1246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s://upload.wikimedia.org/wikipedia/commons/thumb/2/28/Flavon_num.svg/1280px-Flavon_num.svg.png">
            <a:extLst>
              <a:ext uri="{FF2B5EF4-FFF2-40B4-BE49-F238E27FC236}">
                <a16:creationId xmlns:a16="http://schemas.microsoft.com/office/drawing/2014/main" id="{B49C5E54-DAF9-4F17-BB62-794BBCA894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4184" y="493240"/>
            <a:ext cx="1412641" cy="1080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94464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990AE1D3-0D3F-47BC-85C8-1C8EE70D6B5D}"/>
              </a:ext>
            </a:extLst>
          </p:cNvPr>
          <p:cNvSpPr txBox="1"/>
          <p:nvPr/>
        </p:nvSpPr>
        <p:spPr>
          <a:xfrm>
            <a:off x="3488634" y="597590"/>
            <a:ext cx="82064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l-PL" sz="3200" dirty="0">
                <a:solidFill>
                  <a:srgbClr val="0A2A3B"/>
                </a:solidFill>
                <a:latin typeface="+mj-lt"/>
              </a:rPr>
              <a:t>Charakterystyka materiału badawczego</a:t>
            </a:r>
          </a:p>
        </p:txBody>
      </p:sp>
      <p:pic>
        <p:nvPicPr>
          <p:cNvPr id="6" name="Obraz 5" descr="Grafika wektorowa Kapusta czerwona, obrazy wektorowe, Kapusta czerwona  ilustracje i kliparty">
            <a:extLst>
              <a:ext uri="{FF2B5EF4-FFF2-40B4-BE49-F238E27FC236}">
                <a16:creationId xmlns:a16="http://schemas.microsoft.com/office/drawing/2014/main" id="{247A8D79-345E-4353-B2C1-1330C2F7DD59}"/>
              </a:ext>
            </a:extLst>
          </p:cNvPr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5" b="98851" l="1050" r="98163">
                        <a14:foregroundMark x1="43570" y1="10057" x2="15486" y2="23563"/>
                        <a14:foregroundMark x1="15486" y1="23563" x2="14173" y2="61494"/>
                        <a14:foregroundMark x1="14173" y1="61494" x2="40945" y2="79310"/>
                        <a14:foregroundMark x1="40945" y1="79310" x2="73228" y2="77874"/>
                        <a14:foregroundMark x1="73228" y1="77874" x2="82940" y2="44253"/>
                        <a14:foregroundMark x1="82940" y1="44253" x2="57218" y2="16954"/>
                        <a14:foregroundMark x1="41207" y1="7759" x2="71654" y2="12069"/>
                        <a14:foregroundMark x1="71654" y1="12069" x2="87402" y2="41667"/>
                        <a14:foregroundMark x1="87402" y1="41667" x2="88189" y2="77874"/>
                        <a14:foregroundMark x1="88189" y1="77874" x2="87664" y2="80172"/>
                        <a14:foregroundMark x1="50131" y1="5747" x2="50131" y2="5747"/>
                        <a14:foregroundMark x1="29921" y1="5172" x2="29921" y2="5172"/>
                        <a14:foregroundMark x1="58005" y1="862" x2="58005" y2="862"/>
                        <a14:foregroundMark x1="8924" y1="55747" x2="8924" y2="55747"/>
                        <a14:foregroundMark x1="4462" y1="53448" x2="4462" y2="53448"/>
                        <a14:foregroundMark x1="1050" y1="53736" x2="1050" y2="53736"/>
                        <a14:foregroundMark x1="93176" y1="24713" x2="92651" y2="56897"/>
                        <a14:foregroundMark x1="48031" y1="98851" x2="48031" y2="98851"/>
                        <a14:foregroundMark x1="98163" y1="54310" x2="98163" y2="54310"/>
                      </a14:backgroundRemoval>
                    </a14:imgEffect>
                    <a14:imgEffect>
                      <a14:artisticPaintBrush brushSize="1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88" y="2615648"/>
            <a:ext cx="3253687" cy="2937427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80B383B5-14AF-48D4-8417-834737D16214}"/>
              </a:ext>
            </a:extLst>
          </p:cNvPr>
          <p:cNvSpPr txBox="1"/>
          <p:nvPr/>
        </p:nvSpPr>
        <p:spPr>
          <a:xfrm>
            <a:off x="4670501" y="1962159"/>
            <a:ext cx="7225749" cy="6062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Kapusta czerwona (modra</a:t>
            </a:r>
            <a:r>
              <a:rPr lang="pl-PL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) - </a:t>
            </a:r>
            <a:r>
              <a:rPr lang="pl-PL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pl-PL" sz="24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oleracea</a:t>
            </a:r>
            <a:r>
              <a:rPr lang="pl-PL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l-PL" sz="24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var</a:t>
            </a:r>
            <a:r>
              <a:rPr lang="pl-PL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pl-PL" sz="24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capitata</a:t>
            </a:r>
            <a:r>
              <a:rPr lang="pl-PL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f.</a:t>
            </a:r>
            <a:r>
              <a:rPr lang="pl-PL" sz="32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pl-PL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8" name="Łącznik prosty 7">
            <a:extLst>
              <a:ext uri="{FF2B5EF4-FFF2-40B4-BE49-F238E27FC236}">
                <a16:creationId xmlns:a16="http://schemas.microsoft.com/office/drawing/2014/main" id="{8A6EC9E7-F7E0-49D1-9245-FC097C72BFBF}"/>
              </a:ext>
            </a:extLst>
          </p:cNvPr>
          <p:cNvCxnSpPr>
            <a:cxnSpLocks/>
          </p:cNvCxnSpPr>
          <p:nvPr/>
        </p:nvCxnSpPr>
        <p:spPr>
          <a:xfrm>
            <a:off x="4629752" y="2602932"/>
            <a:ext cx="7152473" cy="0"/>
          </a:xfrm>
          <a:prstGeom prst="line">
            <a:avLst/>
          </a:prstGeom>
          <a:ln w="57150">
            <a:solidFill>
              <a:srgbClr val="DF627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rostokąt 10">
            <a:extLst>
              <a:ext uri="{FF2B5EF4-FFF2-40B4-BE49-F238E27FC236}">
                <a16:creationId xmlns:a16="http://schemas.microsoft.com/office/drawing/2014/main" id="{5ABD5C04-858C-49D3-85B6-4DF40E562A14}"/>
              </a:ext>
            </a:extLst>
          </p:cNvPr>
          <p:cNvSpPr/>
          <p:nvPr/>
        </p:nvSpPr>
        <p:spPr>
          <a:xfrm>
            <a:off x="5199943" y="3075992"/>
            <a:ext cx="553222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Należy do roślin okrytonasiennych</a:t>
            </a:r>
          </a:p>
          <a:p>
            <a:r>
              <a:rPr lang="pl-PL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Wytwarza zwartą, pojedynczą głowę, okrytą liśćmi </a:t>
            </a:r>
          </a:p>
          <a:p>
            <a:r>
              <a:rPr lang="pl-PL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Wewnątrz tworzą ją liście płonne</a:t>
            </a:r>
          </a:p>
          <a:p>
            <a:r>
              <a:rPr lang="pl-PL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Okres wegetacji trwa 95-110 dni</a:t>
            </a:r>
          </a:p>
          <a:p>
            <a:r>
              <a:rPr lang="pl-PL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Nasiona wysiewa się w połowie lutego</a:t>
            </a:r>
          </a:p>
          <a:p>
            <a:r>
              <a:rPr lang="pl-PL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Warzywo powszechnie uprawiane w Polsce </a:t>
            </a:r>
          </a:p>
          <a:p>
            <a:endParaRPr lang="pl-PL" sz="20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pl-PL" sz="20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pl-PL" sz="20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2" name="Łącznik prosty 11">
            <a:extLst>
              <a:ext uri="{FF2B5EF4-FFF2-40B4-BE49-F238E27FC236}">
                <a16:creationId xmlns:a16="http://schemas.microsoft.com/office/drawing/2014/main" id="{6DBFB9E6-1F23-458B-B9FF-5CF506F02E20}"/>
              </a:ext>
            </a:extLst>
          </p:cNvPr>
          <p:cNvCxnSpPr>
            <a:cxnSpLocks/>
          </p:cNvCxnSpPr>
          <p:nvPr/>
        </p:nvCxnSpPr>
        <p:spPr>
          <a:xfrm>
            <a:off x="5149516" y="2396691"/>
            <a:ext cx="0" cy="0"/>
          </a:xfrm>
          <a:prstGeom prst="line">
            <a:avLst/>
          </a:prstGeom>
          <a:ln w="57150">
            <a:solidFill>
              <a:srgbClr val="DF627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Łącznik prosty 15">
            <a:extLst>
              <a:ext uri="{FF2B5EF4-FFF2-40B4-BE49-F238E27FC236}">
                <a16:creationId xmlns:a16="http://schemas.microsoft.com/office/drawing/2014/main" id="{28101255-37E7-46D2-B4B7-A7D5ABEDEAE4}"/>
              </a:ext>
            </a:extLst>
          </p:cNvPr>
          <p:cNvCxnSpPr>
            <a:cxnSpLocks/>
          </p:cNvCxnSpPr>
          <p:nvPr/>
        </p:nvCxnSpPr>
        <p:spPr>
          <a:xfrm>
            <a:off x="5101390" y="2618072"/>
            <a:ext cx="0" cy="2772076"/>
          </a:xfrm>
          <a:prstGeom prst="line">
            <a:avLst/>
          </a:prstGeom>
          <a:ln w="19050">
            <a:solidFill>
              <a:srgbClr val="DF627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01848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 descr="Grafika wektorowa Burak rysunek, obrazy wektorowe, Burak rysunek ilustracje  i kliparty">
            <a:extLst>
              <a:ext uri="{FF2B5EF4-FFF2-40B4-BE49-F238E27FC236}">
                <a16:creationId xmlns:a16="http://schemas.microsoft.com/office/drawing/2014/main" id="{E3BB5F80-1E57-4210-830E-6ED16E04BA27}"/>
              </a:ext>
            </a:extLst>
          </p:cNvPr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639" b="93574" l="7942" r="94224">
                        <a14:foregroundMark x1="91336" y1="13655" x2="90614" y2="31727"/>
                        <a14:foregroundMark x1="94224" y1="12851" x2="94224" y2="12851"/>
                        <a14:foregroundMark x1="32491" y1="90763" x2="32491" y2="90763"/>
                        <a14:foregroundMark x1="11552" y1="91566" x2="11552" y2="91566"/>
                        <a14:foregroundMark x1="18412" y1="92771" x2="18412" y2="92771"/>
                        <a14:foregroundMark x1="11191" y1="93574" x2="11191" y2="93574"/>
                      </a14:backgroundRemoval>
                    </a14:imgEffect>
                    <a14:imgEffect>
                      <a14:artisticPaintBrush brushSize="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88567">
            <a:off x="7056371" y="1757105"/>
            <a:ext cx="4154366" cy="3790128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rostokąt 4">
            <a:extLst>
              <a:ext uri="{FF2B5EF4-FFF2-40B4-BE49-F238E27FC236}">
                <a16:creationId xmlns:a16="http://schemas.microsoft.com/office/drawing/2014/main" id="{E250BDAC-A5AD-4A8E-AD3C-BF9CE227607D}"/>
              </a:ext>
            </a:extLst>
          </p:cNvPr>
          <p:cNvSpPr/>
          <p:nvPr/>
        </p:nvSpPr>
        <p:spPr>
          <a:xfrm>
            <a:off x="1280322" y="2189425"/>
            <a:ext cx="695449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 jadalny, czerwony, korzeń spichrzowy i czerwonawe liście</a:t>
            </a:r>
          </a:p>
          <a:p>
            <a:r>
              <a:rPr lang="pl-PL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Jest rośliną dwuletnią </a:t>
            </a:r>
          </a:p>
          <a:p>
            <a:r>
              <a:rPr lang="pl-PL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Należy do roślin okrytonasiennych </a:t>
            </a:r>
          </a:p>
          <a:p>
            <a:r>
              <a:rPr lang="pl-PL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Nasiona wysiewa się w kwietniu</a:t>
            </a:r>
          </a:p>
          <a:p>
            <a:r>
              <a:rPr lang="pl-PL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Okres wzrostu trwa 3–4 miesiące</a:t>
            </a:r>
          </a:p>
          <a:p>
            <a:r>
              <a:rPr lang="pl-PL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Nie wymaga żyznej gleby</a:t>
            </a:r>
          </a:p>
          <a:p>
            <a:r>
              <a:rPr lang="pl-PL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Warzywo powszechnie uprawiane w Polsce </a:t>
            </a:r>
          </a:p>
          <a:p>
            <a:r>
              <a:rPr lang="pl-PL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Jego młode liście są jadane jako botwina</a:t>
            </a:r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C0BB43EB-D392-484A-8A83-C2A348FE5F49}"/>
              </a:ext>
            </a:extLst>
          </p:cNvPr>
          <p:cNvSpPr txBox="1"/>
          <p:nvPr/>
        </p:nvSpPr>
        <p:spPr>
          <a:xfrm>
            <a:off x="733651" y="1316365"/>
            <a:ext cx="8381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Burak czerwony (zwyczajny) – </a:t>
            </a:r>
            <a:r>
              <a:rPr lang="pl-PL" sz="2400" i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Beta </a:t>
            </a:r>
            <a:r>
              <a:rPr lang="pl-PL" sz="2400" i="1" dirty="0" err="1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vulgaris</a:t>
            </a:r>
            <a:r>
              <a:rPr lang="pl-PL" sz="2400" i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L.</a:t>
            </a:r>
            <a:r>
              <a:rPr lang="pl-PL" dirty="0"/>
              <a:t> </a:t>
            </a:r>
            <a:r>
              <a:rPr lang="pl-PL" sz="2400" dirty="0" err="1">
                <a:solidFill>
                  <a:srgbClr val="0A2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subsp</a:t>
            </a:r>
            <a:r>
              <a:rPr lang="pl-PL" sz="2400" dirty="0">
                <a:solidFill>
                  <a:srgbClr val="0A2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  <a:r>
              <a:rPr lang="pl-PL" sz="2400" i="1" dirty="0" err="1">
                <a:solidFill>
                  <a:srgbClr val="0A2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vulgaris</a:t>
            </a:r>
            <a:r>
              <a:rPr lang="pl-PL" sz="2400" dirty="0">
                <a:solidFill>
                  <a:srgbClr val="0A2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pl-PL" sz="2400" i="1" dirty="0">
                <a:solidFill>
                  <a:srgbClr val="0A2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L.</a:t>
            </a:r>
            <a:r>
              <a:rPr lang="pl-PL" sz="2400" dirty="0">
                <a:solidFill>
                  <a:srgbClr val="0A2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pl-PL" sz="2400" dirty="0">
              <a:solidFill>
                <a:srgbClr val="0A2A3B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3" name="Łącznik prosty 12">
            <a:extLst>
              <a:ext uri="{FF2B5EF4-FFF2-40B4-BE49-F238E27FC236}">
                <a16:creationId xmlns:a16="http://schemas.microsoft.com/office/drawing/2014/main" id="{F7A62EB5-533B-456B-BCE8-85AB882E367B}"/>
              </a:ext>
            </a:extLst>
          </p:cNvPr>
          <p:cNvCxnSpPr/>
          <p:nvPr/>
        </p:nvCxnSpPr>
        <p:spPr>
          <a:xfrm>
            <a:off x="789573" y="1881438"/>
            <a:ext cx="8239125" cy="0"/>
          </a:xfrm>
          <a:prstGeom prst="line">
            <a:avLst/>
          </a:prstGeom>
          <a:ln w="57150">
            <a:solidFill>
              <a:srgbClr val="DF627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Łącznik prosty 13">
            <a:extLst>
              <a:ext uri="{FF2B5EF4-FFF2-40B4-BE49-F238E27FC236}">
                <a16:creationId xmlns:a16="http://schemas.microsoft.com/office/drawing/2014/main" id="{F15106E3-A569-456E-9571-E4D2B1ECE532}"/>
              </a:ext>
            </a:extLst>
          </p:cNvPr>
          <p:cNvCxnSpPr>
            <a:cxnSpLocks/>
          </p:cNvCxnSpPr>
          <p:nvPr/>
        </p:nvCxnSpPr>
        <p:spPr>
          <a:xfrm>
            <a:off x="1222409" y="1925052"/>
            <a:ext cx="0" cy="2964581"/>
          </a:xfrm>
          <a:prstGeom prst="line">
            <a:avLst/>
          </a:prstGeom>
          <a:ln w="19050">
            <a:solidFill>
              <a:srgbClr val="DF627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4828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사각형: 둥근 모서리 2">
            <a:extLst>
              <a:ext uri="{FF2B5EF4-FFF2-40B4-BE49-F238E27FC236}">
                <a16:creationId xmlns:a16="http://schemas.microsoft.com/office/drawing/2014/main" id="{A7EE0CA0-EBB9-43F1-855A-34687A1F3D76}"/>
              </a:ext>
            </a:extLst>
          </p:cNvPr>
          <p:cNvSpPr/>
          <p:nvPr/>
        </p:nvSpPr>
        <p:spPr>
          <a:xfrm>
            <a:off x="2798339" y="1496076"/>
            <a:ext cx="6595323" cy="3865849"/>
          </a:xfrm>
          <a:prstGeom prst="roundRect">
            <a:avLst>
              <a:gd name="adj" fmla="val 9608"/>
            </a:avLst>
          </a:prstGeom>
          <a:noFill/>
          <a:ln w="82550" cap="flat" cmpd="thickThin">
            <a:solidFill>
              <a:srgbClr val="F37575"/>
            </a:solidFill>
            <a:prstDash val="solid"/>
            <a:miter/>
          </a:ln>
        </p:spPr>
        <p:txBody>
          <a:bodyPr rtlCol="0" anchor="ctr"/>
          <a:lstStyle/>
          <a:p>
            <a:pPr algn="ctr"/>
            <a:r>
              <a:rPr lang="pl-PL" altLang="ko-KR" sz="4400" dirty="0">
                <a:solidFill>
                  <a:srgbClr val="0A2A3B"/>
                </a:solidFill>
                <a:latin typeface="+mj-lt"/>
                <a:cs typeface="Arial" panose="020B0604020202020204" pitchFamily="34" charset="0"/>
              </a:rPr>
              <a:t>Problem badawczy:</a:t>
            </a:r>
          </a:p>
          <a:p>
            <a:pPr algn="ctr"/>
            <a:r>
              <a:rPr lang="pl-PL" altLang="ko-KR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Jakie barwniki posiadają liście czerwonej kapusty a jakie korzeń buraka czerwonego?</a:t>
            </a:r>
          </a:p>
          <a:p>
            <a:pPr algn="ctr"/>
            <a:r>
              <a:rPr lang="pl-PL" altLang="ko-KR" sz="4400" dirty="0">
                <a:solidFill>
                  <a:srgbClr val="0A2A3B"/>
                </a:solidFill>
                <a:latin typeface="+mj-lt"/>
                <a:cs typeface="Times New Roman" panose="02020603050405020304" pitchFamily="18" charset="0"/>
              </a:rPr>
              <a:t>Hipoteza:</a:t>
            </a:r>
          </a:p>
          <a:p>
            <a:pPr algn="ctr"/>
            <a:r>
              <a:rPr lang="pl-PL" altLang="ko-KR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Liście czerwonej kapusty posiadają antocyjany a korzeń czerwonego buraka posiada </a:t>
            </a:r>
            <a:r>
              <a:rPr lang="pl-PL" altLang="ko-KR" sz="2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betaninę</a:t>
            </a:r>
            <a:r>
              <a:rPr lang="pl-PL" altLang="ko-KR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altLang="ko-KR" sz="24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sz="2800" dirty="0">
              <a:solidFill>
                <a:srgbClr val="0A2A3B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17269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사각형: 둥근 모서리 2">
            <a:extLst>
              <a:ext uri="{FF2B5EF4-FFF2-40B4-BE49-F238E27FC236}">
                <a16:creationId xmlns:a16="http://schemas.microsoft.com/office/drawing/2014/main" id="{3FAF5815-17F6-4E54-A754-D6276AEC644A}"/>
              </a:ext>
            </a:extLst>
          </p:cNvPr>
          <p:cNvSpPr/>
          <p:nvPr/>
        </p:nvSpPr>
        <p:spPr>
          <a:xfrm>
            <a:off x="3135086" y="1719943"/>
            <a:ext cx="5921828" cy="3418114"/>
          </a:xfrm>
          <a:prstGeom prst="roundRect">
            <a:avLst>
              <a:gd name="adj" fmla="val 9608"/>
            </a:avLst>
          </a:prstGeom>
          <a:noFill/>
          <a:ln w="82550" cap="flat" cmpd="thickThin">
            <a:solidFill>
              <a:srgbClr val="F37575"/>
            </a:solidFill>
            <a:prstDash val="solid"/>
            <a:miter/>
          </a:ln>
        </p:spPr>
        <p:txBody>
          <a:bodyPr rtlCol="0" anchor="ctr"/>
          <a:lstStyle/>
          <a:p>
            <a:pPr algn="ctr"/>
            <a:r>
              <a:rPr lang="pl-PL" altLang="ko-KR" sz="4400" dirty="0">
                <a:solidFill>
                  <a:srgbClr val="0A2A3B"/>
                </a:solidFill>
                <a:latin typeface="+mj-lt"/>
                <a:cs typeface="Arial" panose="020B0604020202020204" pitchFamily="34" charset="0"/>
              </a:rPr>
              <a:t>Odczynniki</a:t>
            </a:r>
            <a:endParaRPr lang="en-US" altLang="ko-KR" sz="4400" dirty="0">
              <a:solidFill>
                <a:srgbClr val="0A2A3B"/>
              </a:solidFill>
              <a:latin typeface="+mj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94978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Woda Destylowana 1L do Żelazka Akumulatora Chłodnicy - najtaniej w ||  MotoChemia ||">
            <a:extLst>
              <a:ext uri="{FF2B5EF4-FFF2-40B4-BE49-F238E27FC236}">
                <a16:creationId xmlns:a16="http://schemas.microsoft.com/office/drawing/2014/main" id="{7E0E474C-BFE8-4319-A60E-CB0140E26C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359" b="94744" l="10000" r="90000">
                        <a14:foregroundMark x1="44192" y1="10089" x2="50359" y2="19076"/>
                        <a14:foregroundMark x1="46168" y1="6443" x2="51497" y2="7037"/>
                        <a14:foregroundMark x1="35269" y1="90377" x2="59641" y2="91946"/>
                        <a14:foregroundMark x1="37066" y1="93599" x2="54311" y2="947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732" y="2801385"/>
            <a:ext cx="2558364" cy="3614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le tekstowe 3">
            <a:extLst>
              <a:ext uri="{FF2B5EF4-FFF2-40B4-BE49-F238E27FC236}">
                <a16:creationId xmlns:a16="http://schemas.microsoft.com/office/drawing/2014/main" id="{C862CDFD-68F3-489D-9225-A285B6A98E78}"/>
              </a:ext>
            </a:extLst>
          </p:cNvPr>
          <p:cNvSpPr txBox="1"/>
          <p:nvPr/>
        </p:nvSpPr>
        <p:spPr>
          <a:xfrm>
            <a:off x="1512657" y="2515126"/>
            <a:ext cx="25812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Kapusta czerwona</a:t>
            </a:r>
          </a:p>
        </p:txBody>
      </p:sp>
      <p:pic>
        <p:nvPicPr>
          <p:cNvPr id="3" name="Obraz 2">
            <a:extLst>
              <a:ext uri="{FF2B5EF4-FFF2-40B4-BE49-F238E27FC236}">
                <a16:creationId xmlns:a16="http://schemas.microsoft.com/office/drawing/2014/main" id="{123915F7-8D14-4EEC-A8B9-C2760BE1AC0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88" b="88314" l="26653" r="92511">
                        <a14:foregroundMark x1="54033" y1="83502" x2="71680" y2="84634"/>
                        <a14:foregroundMark x1="51516" y1="16296" x2="67950" y2="14355"/>
                        <a14:foregroundMark x1="67950" y1="14355" x2="73196" y2="16094"/>
                        <a14:foregroundMark x1="27653" y1="59806" x2="26653" y2="46462"/>
                        <a14:foregroundMark x1="26653" y1="46462" x2="26653" y2="46462"/>
                        <a14:foregroundMark x1="28623" y1="61100" x2="32505" y2="59240"/>
                        <a14:foregroundMark x1="31959" y1="65750" x2="29715" y2="56854"/>
                        <a14:foregroundMark x1="29594" y1="64456" x2="28199" y2="62596"/>
                        <a14:foregroundMark x1="49727" y1="15002" x2="69709" y2="9988"/>
                        <a14:foregroundMark x1="69709" y1="9988" x2="69709" y2="9988"/>
                        <a14:foregroundMark x1="69709" y1="9988" x2="62098" y2="11686"/>
                        <a14:foregroundMark x1="62098" y1="11686" x2="62098" y2="11686"/>
                        <a14:foregroundMark x1="92511" y1="51112" x2="91540" y2="40194"/>
                        <a14:foregroundMark x1="91540" y1="40194" x2="91540" y2="40194"/>
                        <a14:foregroundMark x1="64736" y1="88314" x2="66798" y2="87586"/>
                        <a14:foregroundMark x1="33475" y1="39264" x2="33475" y2="39264"/>
                        <a14:foregroundMark x1="32080" y1="40760" x2="33899" y2="366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972" t="6852" b="7037"/>
          <a:stretch/>
        </p:blipFill>
        <p:spPr>
          <a:xfrm rot="19881187">
            <a:off x="2700980" y="4799448"/>
            <a:ext cx="2370689" cy="1937383"/>
          </a:xfrm>
          <a:prstGeom prst="rect">
            <a:avLst/>
          </a:prstGeom>
        </p:spPr>
      </p:pic>
      <p:pic>
        <p:nvPicPr>
          <p:cNvPr id="3074" name="Picture 2" descr="Buraki czerwone - Paulinka - Sklep Kupiec">
            <a:extLst>
              <a:ext uri="{FF2B5EF4-FFF2-40B4-BE49-F238E27FC236}">
                <a16:creationId xmlns:a16="http://schemas.microsoft.com/office/drawing/2014/main" id="{1A72A4BB-13CF-4CEB-BE57-D99E2B98FD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4500" r="95125">
                        <a14:foregroundMark x1="7875" y1="43250" x2="10125" y2="57000"/>
                        <a14:foregroundMark x1="90000" y1="50000" x2="91625" y2="58625"/>
                        <a14:foregroundMark x1="91625" y1="58625" x2="89250" y2="64250"/>
                        <a14:foregroundMark x1="93875" y1="52375" x2="95125" y2="59250"/>
                        <a14:foregroundMark x1="95125" y1="59250" x2="94750" y2="62875"/>
                        <a14:foregroundMark x1="4500" y1="48375" x2="4500" y2="53000"/>
                        <a14:backgroundMark x1="15750" y1="70500" x2="30750" y2="68125"/>
                        <a14:backgroundMark x1="66250" y1="69375" x2="68750" y2="72125"/>
                        <a14:backgroundMark x1="59125" y1="43875" x2="59125" y2="43875"/>
                        <a14:backgroundMark x1="60500" y1="45625" x2="60500" y2="456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4757199"/>
            <a:ext cx="2334999" cy="2334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ole tekstowe 7">
            <a:extLst>
              <a:ext uri="{FF2B5EF4-FFF2-40B4-BE49-F238E27FC236}">
                <a16:creationId xmlns:a16="http://schemas.microsoft.com/office/drawing/2014/main" id="{98FB145F-B93D-44FB-817D-C75DF610B88A}"/>
              </a:ext>
            </a:extLst>
          </p:cNvPr>
          <p:cNvSpPr txBox="1"/>
          <p:nvPr/>
        </p:nvSpPr>
        <p:spPr>
          <a:xfrm>
            <a:off x="1462146" y="1942791"/>
            <a:ext cx="24159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Burak czerwony</a:t>
            </a:r>
          </a:p>
        </p:txBody>
      </p:sp>
      <p:sp>
        <p:nvSpPr>
          <p:cNvPr id="9" name="pole tekstowe 8">
            <a:extLst>
              <a:ext uri="{FF2B5EF4-FFF2-40B4-BE49-F238E27FC236}">
                <a16:creationId xmlns:a16="http://schemas.microsoft.com/office/drawing/2014/main" id="{12715D70-3659-436F-AC02-15C8C96B1CAA}"/>
              </a:ext>
            </a:extLst>
          </p:cNvPr>
          <p:cNvSpPr txBox="1"/>
          <p:nvPr/>
        </p:nvSpPr>
        <p:spPr>
          <a:xfrm>
            <a:off x="1450420" y="1416757"/>
            <a:ext cx="25410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Woda destylowana</a:t>
            </a:r>
          </a:p>
        </p:txBody>
      </p:sp>
      <p:sp>
        <p:nvSpPr>
          <p:cNvPr id="12" name="Prostokąt 11">
            <a:extLst>
              <a:ext uri="{FF2B5EF4-FFF2-40B4-BE49-F238E27FC236}">
                <a16:creationId xmlns:a16="http://schemas.microsoft.com/office/drawing/2014/main" id="{484473D2-3889-4B27-8EDD-D59A3250A3AC}"/>
              </a:ext>
            </a:extLst>
          </p:cNvPr>
          <p:cNvSpPr/>
          <p:nvPr/>
        </p:nvSpPr>
        <p:spPr>
          <a:xfrm>
            <a:off x="6695090" y="4656155"/>
            <a:ext cx="4593020" cy="12512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0"/>
              </a:spcAft>
            </a:pPr>
            <a:r>
              <a:rPr lang="pl-PL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Wyizolowane barwniki  z liści </a:t>
            </a: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pl-PL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kapusty czerwonej i czerwonego </a:t>
            </a: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pl-PL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buraka</a:t>
            </a:r>
          </a:p>
        </p:txBody>
      </p:sp>
      <p:sp>
        <p:nvSpPr>
          <p:cNvPr id="18" name="pole tekstowe 17">
            <a:extLst>
              <a:ext uri="{FF2B5EF4-FFF2-40B4-BE49-F238E27FC236}">
                <a16:creationId xmlns:a16="http://schemas.microsoft.com/office/drawing/2014/main" id="{C4370BC5-5819-440E-9DDD-24DD94C4A8CA}"/>
              </a:ext>
            </a:extLst>
          </p:cNvPr>
          <p:cNvSpPr txBox="1"/>
          <p:nvPr/>
        </p:nvSpPr>
        <p:spPr>
          <a:xfrm>
            <a:off x="7129244" y="3431140"/>
            <a:ext cx="40721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Zmywacz do paznokci (aceton)</a:t>
            </a:r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29BF180A-0829-4821-A047-BADCD3483521}"/>
              </a:ext>
            </a:extLst>
          </p:cNvPr>
          <p:cNvSpPr txBox="1"/>
          <p:nvPr/>
        </p:nvSpPr>
        <p:spPr>
          <a:xfrm>
            <a:off x="7133952" y="3975995"/>
            <a:ext cx="29581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Benzyna ekstrakcyjna</a:t>
            </a:r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3F6DB1F3-8839-45A9-9E4F-A641326B229D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66" r="11439"/>
          <a:stretch/>
        </p:blipFill>
        <p:spPr>
          <a:xfrm>
            <a:off x="6480543" y="1092002"/>
            <a:ext cx="1709301" cy="1821649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az 6">
            <a:extLst>
              <a:ext uri="{FF2B5EF4-FFF2-40B4-BE49-F238E27FC236}">
                <a16:creationId xmlns:a16="http://schemas.microsoft.com/office/drawing/2014/main" id="{7F8EF8CD-3A48-4131-B49C-45E6501016E9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7287" t="7773" r="2590" b="-400"/>
          <a:stretch/>
        </p:blipFill>
        <p:spPr>
          <a:xfrm>
            <a:off x="7724832" y="1000767"/>
            <a:ext cx="1767835" cy="194121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080" name="Picture 8" descr="Benzyna ekstrakcyjna 0.5L - Opinie i ceny na Ceneo.pl">
            <a:extLst>
              <a:ext uri="{FF2B5EF4-FFF2-40B4-BE49-F238E27FC236}">
                <a16:creationId xmlns:a16="http://schemas.microsoft.com/office/drawing/2014/main" id="{470925E4-143C-4664-B6C1-BA32DD86EB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>
                        <a14:backgroundMark x1="46444" y1="22540" x2="46444" y2="26508"/>
                        <a14:backgroundMark x1="47444" y1="21111" x2="51667" y2="20794"/>
                        <a14:backgroundMark x1="52667" y1="21746" x2="52889" y2="24762"/>
                        <a14:backgroundMark x1="52222" y1="26508" x2="52222" y2="26508"/>
                        <a14:backgroundMark x1="47222" y1="26667" x2="47222" y2="26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450" t="16275" r="38055" b="16035"/>
          <a:stretch/>
        </p:blipFill>
        <p:spPr bwMode="auto">
          <a:xfrm>
            <a:off x="8886235" y="-288235"/>
            <a:ext cx="1671984" cy="3545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Eveline, Total Action, Ekspresowy zmywacz do paznokci 8 w 1 - cena, opinie,  recenzja | KWC">
            <a:extLst>
              <a:ext uri="{FF2B5EF4-FFF2-40B4-BE49-F238E27FC236}">
                <a16:creationId xmlns:a16="http://schemas.microsoft.com/office/drawing/2014/main" id="{B76A7DC9-AE7A-40E0-AC89-00F4F9FF22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6200" b="93400" l="10000" r="90000">
                        <a14:foregroundMark x1="32800" y1="50000" x2="34400" y2="83000"/>
                        <a14:foregroundMark x1="34400" y1="83000" x2="40600" y2="92200"/>
                        <a14:foregroundMark x1="40600" y1="92200" x2="62800" y2="93400"/>
                        <a14:foregroundMark x1="45800" y1="12000" x2="48200" y2="28600"/>
                        <a14:foregroundMark x1="37200" y1="9400" x2="40200" y2="29400"/>
                        <a14:foregroundMark x1="39800" y1="9200" x2="50400" y2="9600"/>
                        <a14:foregroundMark x1="50400" y1="9600" x2="58200" y2="19600"/>
                        <a14:foregroundMark x1="58200" y1="19600" x2="57400" y2="27200"/>
                        <a14:foregroundMark x1="37400" y1="5800" x2="48000" y2="7600"/>
                        <a14:foregroundMark x1="48000" y1="7600" x2="58200" y2="6200"/>
                        <a14:foregroundMark x1="63600" y1="6600" x2="62600" y2="26400"/>
                        <a14:foregroundMark x1="32800" y1="68800" x2="32600" y2="828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2831" y="787397"/>
            <a:ext cx="2314817" cy="2314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20230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사각형: 둥근 모서리 2">
            <a:extLst>
              <a:ext uri="{FF2B5EF4-FFF2-40B4-BE49-F238E27FC236}">
                <a16:creationId xmlns:a16="http://schemas.microsoft.com/office/drawing/2014/main" id="{FEE14AC7-4916-48A4-AA71-F2B73462B597}"/>
              </a:ext>
            </a:extLst>
          </p:cNvPr>
          <p:cNvSpPr/>
          <p:nvPr/>
        </p:nvSpPr>
        <p:spPr>
          <a:xfrm>
            <a:off x="3135086" y="1719943"/>
            <a:ext cx="5921828" cy="3418114"/>
          </a:xfrm>
          <a:prstGeom prst="roundRect">
            <a:avLst>
              <a:gd name="adj" fmla="val 9608"/>
            </a:avLst>
          </a:prstGeom>
          <a:noFill/>
          <a:ln w="82550" cap="flat" cmpd="thickThin">
            <a:solidFill>
              <a:srgbClr val="F37575"/>
            </a:solidFill>
            <a:prstDash val="solid"/>
            <a:miter/>
          </a:ln>
        </p:spPr>
        <p:txBody>
          <a:bodyPr rtlCol="0" anchor="ctr"/>
          <a:lstStyle/>
          <a:p>
            <a:pPr algn="ctr"/>
            <a:r>
              <a:rPr lang="pl-PL" altLang="ko-KR" sz="4400" dirty="0">
                <a:solidFill>
                  <a:srgbClr val="0A2A3B"/>
                </a:solidFill>
                <a:latin typeface="+mj-lt"/>
                <a:cs typeface="Arial" panose="020B0604020202020204" pitchFamily="34" charset="0"/>
              </a:rPr>
              <a:t>Sprzęt</a:t>
            </a:r>
            <a:endParaRPr lang="en-US" altLang="ko-KR" sz="4400" dirty="0">
              <a:solidFill>
                <a:srgbClr val="0A2A3B"/>
              </a:solidFill>
              <a:latin typeface="+mj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42343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6024E506-018E-4D24-8F26-BEE609D7CAA4}"/>
              </a:ext>
            </a:extLst>
          </p:cNvPr>
          <p:cNvSpPr txBox="1"/>
          <p:nvPr/>
        </p:nvSpPr>
        <p:spPr>
          <a:xfrm>
            <a:off x="954157" y="2092344"/>
            <a:ext cx="23955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lejek</a:t>
            </a:r>
          </a:p>
        </p:txBody>
      </p:sp>
      <p:sp>
        <p:nvSpPr>
          <p:cNvPr id="3" name="pole tekstowe 2">
            <a:extLst>
              <a:ext uri="{FF2B5EF4-FFF2-40B4-BE49-F238E27FC236}">
                <a16:creationId xmlns:a16="http://schemas.microsoft.com/office/drawing/2014/main" id="{F2CF4BE2-7F77-4413-8C8B-F06FFB0C50DF}"/>
              </a:ext>
            </a:extLst>
          </p:cNvPr>
          <p:cNvSpPr txBox="1"/>
          <p:nvPr/>
        </p:nvSpPr>
        <p:spPr>
          <a:xfrm>
            <a:off x="940730" y="1354198"/>
            <a:ext cx="26870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mały garnek (2 szt.)</a:t>
            </a:r>
          </a:p>
        </p:txBody>
      </p:sp>
      <p:sp>
        <p:nvSpPr>
          <p:cNvPr id="5" name="pole tekstowe 4">
            <a:extLst>
              <a:ext uri="{FF2B5EF4-FFF2-40B4-BE49-F238E27FC236}">
                <a16:creationId xmlns:a16="http://schemas.microsoft.com/office/drawing/2014/main" id="{857FAB40-FB20-421F-AB10-D68342860FD1}"/>
              </a:ext>
            </a:extLst>
          </p:cNvPr>
          <p:cNvSpPr txBox="1"/>
          <p:nvPr/>
        </p:nvSpPr>
        <p:spPr>
          <a:xfrm>
            <a:off x="948018" y="1739069"/>
            <a:ext cx="24833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słoik (2 szt.)</a:t>
            </a:r>
          </a:p>
        </p:txBody>
      </p:sp>
      <p:sp>
        <p:nvSpPr>
          <p:cNvPr id="6" name="Prostokąt 5">
            <a:extLst>
              <a:ext uri="{FF2B5EF4-FFF2-40B4-BE49-F238E27FC236}">
                <a16:creationId xmlns:a16="http://schemas.microsoft.com/office/drawing/2014/main" id="{33E6BA85-CB35-44A5-84D2-CB89DA89E22F}"/>
              </a:ext>
            </a:extLst>
          </p:cNvPr>
          <p:cNvSpPr/>
          <p:nvPr/>
        </p:nvSpPr>
        <p:spPr>
          <a:xfrm>
            <a:off x="937231" y="1033689"/>
            <a:ext cx="3010761" cy="46089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pl-PL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sączek z bibuły (2 szt.)</a:t>
            </a:r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E0E87D8B-6BDD-4561-8CA3-9C7E3D84393F}"/>
              </a:ext>
            </a:extLst>
          </p:cNvPr>
          <p:cNvSpPr txBox="1"/>
          <p:nvPr/>
        </p:nvSpPr>
        <p:spPr>
          <a:xfrm>
            <a:off x="6952471" y="5034329"/>
            <a:ext cx="24833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zlewka</a:t>
            </a:r>
          </a:p>
        </p:txBody>
      </p:sp>
      <p:sp>
        <p:nvSpPr>
          <p:cNvPr id="8" name="pole tekstowe 7">
            <a:extLst>
              <a:ext uri="{FF2B5EF4-FFF2-40B4-BE49-F238E27FC236}">
                <a16:creationId xmlns:a16="http://schemas.microsoft.com/office/drawing/2014/main" id="{0648EAC5-E08B-4DB8-88C0-1427D35403A0}"/>
              </a:ext>
            </a:extLst>
          </p:cNvPr>
          <p:cNvSpPr txBox="1"/>
          <p:nvPr/>
        </p:nvSpPr>
        <p:spPr>
          <a:xfrm>
            <a:off x="6962202" y="5395691"/>
            <a:ext cx="18961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ołówek</a:t>
            </a:r>
          </a:p>
          <a:p>
            <a:r>
              <a:rPr lang="pl-PL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bibuła</a:t>
            </a:r>
          </a:p>
        </p:txBody>
      </p:sp>
      <p:sp>
        <p:nvSpPr>
          <p:cNvPr id="9" name="pole tekstowe 8">
            <a:extLst>
              <a:ext uri="{FF2B5EF4-FFF2-40B4-BE49-F238E27FC236}">
                <a16:creationId xmlns:a16="http://schemas.microsoft.com/office/drawing/2014/main" id="{F816966C-B8FC-4CAB-A8D8-23FFCA5AF085}"/>
              </a:ext>
            </a:extLst>
          </p:cNvPr>
          <p:cNvSpPr txBox="1"/>
          <p:nvPr/>
        </p:nvSpPr>
        <p:spPr>
          <a:xfrm>
            <a:off x="6959589" y="4678401"/>
            <a:ext cx="24833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zszywacz </a:t>
            </a:r>
          </a:p>
        </p:txBody>
      </p: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E60558DC-51E1-42FB-9014-D2D141171C06}"/>
              </a:ext>
            </a:extLst>
          </p:cNvPr>
          <p:cNvSpPr txBox="1"/>
          <p:nvPr/>
        </p:nvSpPr>
        <p:spPr>
          <a:xfrm>
            <a:off x="6960215" y="4340889"/>
            <a:ext cx="24833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słoik z zakrętką</a:t>
            </a:r>
          </a:p>
        </p:txBody>
      </p:sp>
      <p:pic>
        <p:nvPicPr>
          <p:cNvPr id="11" name="Obraz 10">
            <a:extLst>
              <a:ext uri="{FF2B5EF4-FFF2-40B4-BE49-F238E27FC236}">
                <a16:creationId xmlns:a16="http://schemas.microsoft.com/office/drawing/2014/main" id="{3302EBBE-00D3-4B5F-9383-73FC300DC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845" y="2909678"/>
            <a:ext cx="4628324" cy="3471243"/>
          </a:xfrm>
          <a:prstGeom prst="snip2DiagRect">
            <a:avLst>
              <a:gd name="adj1" fmla="val 14017"/>
              <a:gd name="adj2" fmla="val 16667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Obraz 12">
            <a:extLst>
              <a:ext uri="{FF2B5EF4-FFF2-40B4-BE49-F238E27FC236}">
                <a16:creationId xmlns:a16="http://schemas.microsoft.com/office/drawing/2014/main" id="{7254737D-B320-442E-B440-FF43B3FD34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3927" y="474591"/>
            <a:ext cx="4906620" cy="3679965"/>
          </a:xfrm>
          <a:prstGeom prst="snip2DiagRect">
            <a:avLst>
              <a:gd name="adj1" fmla="val 12387"/>
              <a:gd name="adj2" fmla="val 16667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0966334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사각형: 둥근 모서리 2">
            <a:extLst>
              <a:ext uri="{FF2B5EF4-FFF2-40B4-BE49-F238E27FC236}">
                <a16:creationId xmlns:a16="http://schemas.microsoft.com/office/drawing/2014/main" id="{7C4A1ADA-F08E-4343-A923-4878638BACC2}"/>
              </a:ext>
            </a:extLst>
          </p:cNvPr>
          <p:cNvSpPr/>
          <p:nvPr/>
        </p:nvSpPr>
        <p:spPr>
          <a:xfrm>
            <a:off x="3135086" y="1719943"/>
            <a:ext cx="5921828" cy="3418114"/>
          </a:xfrm>
          <a:prstGeom prst="roundRect">
            <a:avLst>
              <a:gd name="adj" fmla="val 9608"/>
            </a:avLst>
          </a:prstGeom>
          <a:noFill/>
          <a:ln w="82550" cap="flat" cmpd="thickThin">
            <a:solidFill>
              <a:srgbClr val="F37575"/>
            </a:solidFill>
            <a:prstDash val="solid"/>
            <a:miter/>
          </a:ln>
        </p:spPr>
        <p:txBody>
          <a:bodyPr rtlCol="0" anchor="ctr"/>
          <a:lstStyle/>
          <a:p>
            <a:pPr algn="ctr"/>
            <a:r>
              <a:rPr lang="pl-PL" altLang="ko-KR" sz="4400" dirty="0">
                <a:solidFill>
                  <a:srgbClr val="0A2A3B"/>
                </a:solidFill>
                <a:latin typeface="+mj-lt"/>
                <a:cs typeface="Arial" panose="020B0604020202020204" pitchFamily="34" charset="0"/>
              </a:rPr>
              <a:t>Przebieg doświadczenia</a:t>
            </a:r>
            <a:endParaRPr lang="en-US" altLang="ko-KR" sz="4400" dirty="0">
              <a:solidFill>
                <a:srgbClr val="0A2A3B"/>
              </a:solidFill>
              <a:latin typeface="+mj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20966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그래픽 1">
            <a:extLst>
              <a:ext uri="{FF2B5EF4-FFF2-40B4-BE49-F238E27FC236}">
                <a16:creationId xmlns:a16="http://schemas.microsoft.com/office/drawing/2014/main" id="{0BEA4B04-02F5-493D-8FF5-CF8D4E9AE928}"/>
              </a:ext>
            </a:extLst>
          </p:cNvPr>
          <p:cNvSpPr/>
          <p:nvPr/>
        </p:nvSpPr>
        <p:spPr>
          <a:xfrm>
            <a:off x="597095" y="2399078"/>
            <a:ext cx="8306274" cy="549304"/>
          </a:xfrm>
          <a:custGeom>
            <a:avLst/>
            <a:gdLst>
              <a:gd name="connsiteX0" fmla="*/ 95250 w 10315575"/>
              <a:gd name="connsiteY0" fmla="*/ 501110 h 647700"/>
              <a:gd name="connsiteX1" fmla="*/ 369760 w 10315575"/>
              <a:gd name="connsiteY1" fmla="*/ 557593 h 647700"/>
              <a:gd name="connsiteX2" fmla="*/ 1400080 w 10315575"/>
              <a:gd name="connsiteY2" fmla="*/ 95250 h 647700"/>
              <a:gd name="connsiteX3" fmla="*/ 2430399 w 10315575"/>
              <a:gd name="connsiteY3" fmla="*/ 557689 h 647700"/>
              <a:gd name="connsiteX4" fmla="*/ 3460718 w 10315575"/>
              <a:gd name="connsiteY4" fmla="*/ 95250 h 647700"/>
              <a:gd name="connsiteX5" fmla="*/ 4491037 w 10315575"/>
              <a:gd name="connsiteY5" fmla="*/ 557689 h 647700"/>
              <a:gd name="connsiteX6" fmla="*/ 5521452 w 10315575"/>
              <a:gd name="connsiteY6" fmla="*/ 95250 h 647700"/>
              <a:gd name="connsiteX7" fmla="*/ 6551771 w 10315575"/>
              <a:gd name="connsiteY7" fmla="*/ 557689 h 647700"/>
              <a:gd name="connsiteX8" fmla="*/ 7581995 w 10315575"/>
              <a:gd name="connsiteY8" fmla="*/ 95250 h 647700"/>
              <a:gd name="connsiteX9" fmla="*/ 8612314 w 10315575"/>
              <a:gd name="connsiteY9" fmla="*/ 557689 h 647700"/>
              <a:gd name="connsiteX10" fmla="*/ 9642633 w 10315575"/>
              <a:gd name="connsiteY10" fmla="*/ 95250 h 647700"/>
              <a:gd name="connsiteX11" fmla="*/ 10229659 w 10315575"/>
              <a:gd name="connsiteY11" fmla="*/ 389572 h 647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315575" h="647700">
                <a:moveTo>
                  <a:pt x="95250" y="501110"/>
                </a:moveTo>
                <a:cubicBezTo>
                  <a:pt x="169354" y="535591"/>
                  <a:pt x="257270" y="557593"/>
                  <a:pt x="369760" y="557593"/>
                </a:cubicBezTo>
                <a:cubicBezTo>
                  <a:pt x="884872" y="557689"/>
                  <a:pt x="884872" y="95250"/>
                  <a:pt x="1400080" y="95250"/>
                </a:cubicBezTo>
                <a:cubicBezTo>
                  <a:pt x="1915287" y="95250"/>
                  <a:pt x="1915287" y="557689"/>
                  <a:pt x="2430399" y="557689"/>
                </a:cubicBezTo>
                <a:cubicBezTo>
                  <a:pt x="2945606" y="557689"/>
                  <a:pt x="2945606" y="95250"/>
                  <a:pt x="3460718" y="95250"/>
                </a:cubicBezTo>
                <a:cubicBezTo>
                  <a:pt x="3975925" y="95250"/>
                  <a:pt x="3975925" y="557689"/>
                  <a:pt x="4491037" y="557689"/>
                </a:cubicBezTo>
                <a:cubicBezTo>
                  <a:pt x="5006245" y="557689"/>
                  <a:pt x="5006245" y="95250"/>
                  <a:pt x="5521452" y="95250"/>
                </a:cubicBezTo>
                <a:cubicBezTo>
                  <a:pt x="6036659" y="95250"/>
                  <a:pt x="6036659" y="557689"/>
                  <a:pt x="6551771" y="557689"/>
                </a:cubicBezTo>
                <a:cubicBezTo>
                  <a:pt x="7066883" y="557689"/>
                  <a:pt x="7066883" y="95250"/>
                  <a:pt x="7581995" y="95250"/>
                </a:cubicBezTo>
                <a:cubicBezTo>
                  <a:pt x="8097202" y="95250"/>
                  <a:pt x="8097202" y="557689"/>
                  <a:pt x="8612314" y="557689"/>
                </a:cubicBezTo>
                <a:cubicBezTo>
                  <a:pt x="9127426" y="557689"/>
                  <a:pt x="9127426" y="95250"/>
                  <a:pt x="9642633" y="95250"/>
                </a:cubicBezTo>
                <a:cubicBezTo>
                  <a:pt x="9947624" y="95250"/>
                  <a:pt x="10072021" y="257365"/>
                  <a:pt x="10229659" y="389572"/>
                </a:cubicBezTo>
              </a:path>
            </a:pathLst>
          </a:custGeom>
          <a:solidFill>
            <a:srgbClr val="FFFCFD"/>
          </a:solidFill>
          <a:ln w="25400" cap="rnd">
            <a:solidFill>
              <a:srgbClr val="F37575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endParaRPr lang="ko-KR" altLang="en-US"/>
          </a:p>
        </p:txBody>
      </p:sp>
      <p:sp>
        <p:nvSpPr>
          <p:cNvPr id="13" name="타원 12">
            <a:extLst>
              <a:ext uri="{FF2B5EF4-FFF2-40B4-BE49-F238E27FC236}">
                <a16:creationId xmlns:a16="http://schemas.microsoft.com/office/drawing/2014/main" id="{B1DFC8B2-D6DA-4E68-8308-BF727F685824}"/>
              </a:ext>
            </a:extLst>
          </p:cNvPr>
          <p:cNvSpPr/>
          <p:nvPr/>
        </p:nvSpPr>
        <p:spPr>
          <a:xfrm>
            <a:off x="257361" y="1556337"/>
            <a:ext cx="1083248" cy="1083248"/>
          </a:xfrm>
          <a:prstGeom prst="ellipse">
            <a:avLst/>
          </a:prstGeom>
          <a:solidFill>
            <a:srgbClr val="FFFCFD"/>
          </a:solidFill>
          <a:ln w="127000" cap="rnd">
            <a:solidFill>
              <a:srgbClr val="F37575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pl-PL" altLang="ko-KR" sz="2000" i="1" dirty="0">
                <a:solidFill>
                  <a:srgbClr val="0A2A3B"/>
                </a:solidFill>
                <a:latin typeface="+mj-lt"/>
              </a:rPr>
              <a:t>1</a:t>
            </a:r>
            <a:endParaRPr lang="ko-KR" altLang="en-US" sz="2000" i="1" dirty="0">
              <a:solidFill>
                <a:srgbClr val="0A2A3B"/>
              </a:solidFill>
              <a:latin typeface="+mj-lt"/>
            </a:endParaRPr>
          </a:p>
        </p:txBody>
      </p:sp>
      <p:sp>
        <p:nvSpPr>
          <p:cNvPr id="14" name="타원 13">
            <a:extLst>
              <a:ext uri="{FF2B5EF4-FFF2-40B4-BE49-F238E27FC236}">
                <a16:creationId xmlns:a16="http://schemas.microsoft.com/office/drawing/2014/main" id="{A93C0F47-1C99-45C2-9DEE-F1651E22617C}"/>
              </a:ext>
            </a:extLst>
          </p:cNvPr>
          <p:cNvSpPr/>
          <p:nvPr/>
        </p:nvSpPr>
        <p:spPr>
          <a:xfrm>
            <a:off x="2861108" y="2794501"/>
            <a:ext cx="1083248" cy="1083248"/>
          </a:xfrm>
          <a:prstGeom prst="ellipse">
            <a:avLst/>
          </a:prstGeom>
          <a:solidFill>
            <a:srgbClr val="FFFCFD"/>
          </a:solidFill>
          <a:ln w="127000" cap="rnd">
            <a:solidFill>
              <a:srgbClr val="F37575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pl-PL" altLang="ko-KR" sz="2000" i="1" dirty="0">
                <a:solidFill>
                  <a:srgbClr val="0A2A3B"/>
                </a:solidFill>
                <a:latin typeface="+mj-lt"/>
              </a:rPr>
              <a:t>2</a:t>
            </a:r>
            <a:endParaRPr lang="ko-KR" altLang="en-US" sz="2000" i="1" dirty="0">
              <a:solidFill>
                <a:srgbClr val="0A2A3B"/>
              </a:solidFill>
              <a:latin typeface="+mj-lt"/>
            </a:endParaRPr>
          </a:p>
        </p:txBody>
      </p:sp>
      <p:sp>
        <p:nvSpPr>
          <p:cNvPr id="15" name="타원 14">
            <a:extLst>
              <a:ext uri="{FF2B5EF4-FFF2-40B4-BE49-F238E27FC236}">
                <a16:creationId xmlns:a16="http://schemas.microsoft.com/office/drawing/2014/main" id="{79B7CA3D-3453-41E7-BC1D-05B23CD237F5}"/>
              </a:ext>
            </a:extLst>
          </p:cNvPr>
          <p:cNvSpPr/>
          <p:nvPr/>
        </p:nvSpPr>
        <p:spPr>
          <a:xfrm>
            <a:off x="5324771" y="1517836"/>
            <a:ext cx="1083248" cy="1083248"/>
          </a:xfrm>
          <a:prstGeom prst="ellipse">
            <a:avLst/>
          </a:prstGeom>
          <a:solidFill>
            <a:srgbClr val="FFFCFD"/>
          </a:solidFill>
          <a:ln w="127000" cap="rnd">
            <a:solidFill>
              <a:srgbClr val="F37575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pl-PL" altLang="ko-KR" sz="2000" i="1" dirty="0">
                <a:solidFill>
                  <a:srgbClr val="0A2A3B"/>
                </a:solidFill>
                <a:latin typeface="+mj-lt"/>
              </a:rPr>
              <a:t>3</a:t>
            </a:r>
            <a:endParaRPr lang="ko-KR" altLang="en-US" sz="2000" i="1" dirty="0">
              <a:solidFill>
                <a:srgbClr val="0A2A3B"/>
              </a:solidFill>
              <a:latin typeface="+mj-lt"/>
            </a:endParaRPr>
          </a:p>
        </p:txBody>
      </p:sp>
      <p:sp>
        <p:nvSpPr>
          <p:cNvPr id="16" name="타원 15">
            <a:extLst>
              <a:ext uri="{FF2B5EF4-FFF2-40B4-BE49-F238E27FC236}">
                <a16:creationId xmlns:a16="http://schemas.microsoft.com/office/drawing/2014/main" id="{6430CF23-3CA4-4C47-BF69-EA060C2D275B}"/>
              </a:ext>
            </a:extLst>
          </p:cNvPr>
          <p:cNvSpPr/>
          <p:nvPr/>
        </p:nvSpPr>
        <p:spPr>
          <a:xfrm>
            <a:off x="7832729" y="2736749"/>
            <a:ext cx="1083248" cy="1083248"/>
          </a:xfrm>
          <a:prstGeom prst="ellipse">
            <a:avLst/>
          </a:prstGeom>
          <a:solidFill>
            <a:srgbClr val="FFFCFD"/>
          </a:solidFill>
          <a:ln w="127000" cap="rnd">
            <a:solidFill>
              <a:srgbClr val="F37575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pl-PL" altLang="ko-KR" sz="2000" i="1" dirty="0">
                <a:solidFill>
                  <a:srgbClr val="0A2A3B"/>
                </a:solidFill>
                <a:latin typeface="+mj-lt"/>
              </a:rPr>
              <a:t>4</a:t>
            </a:r>
            <a:endParaRPr lang="ko-KR" altLang="en-US" sz="2000" i="1" dirty="0">
              <a:solidFill>
                <a:srgbClr val="0A2A3B"/>
              </a:solidFill>
              <a:latin typeface="+mj-lt"/>
            </a:endParaRPr>
          </a:p>
        </p:txBody>
      </p:sp>
      <p:sp>
        <p:nvSpPr>
          <p:cNvPr id="18" name="직사각형 17">
            <a:extLst>
              <a:ext uri="{FF2B5EF4-FFF2-40B4-BE49-F238E27FC236}">
                <a16:creationId xmlns:a16="http://schemas.microsoft.com/office/drawing/2014/main" id="{578316D7-9938-4C0A-AAB5-E7A8684E0581}"/>
              </a:ext>
            </a:extLst>
          </p:cNvPr>
          <p:cNvSpPr/>
          <p:nvPr/>
        </p:nvSpPr>
        <p:spPr>
          <a:xfrm>
            <a:off x="131075" y="3079597"/>
            <a:ext cx="222134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l-PL" altLang="ko-KR" sz="2000" i="1" dirty="0">
                <a:solidFill>
                  <a:srgbClr val="0A2A3B"/>
                </a:solidFill>
                <a:latin typeface="+mj-lt"/>
              </a:rPr>
              <a:t>Pokrojenie kapusty i buraka</a:t>
            </a:r>
            <a:endParaRPr lang="ko-KR" altLang="en-US" sz="2000" i="1" dirty="0">
              <a:solidFill>
                <a:srgbClr val="0A2A3B"/>
              </a:solidFill>
              <a:latin typeface="+mj-lt"/>
            </a:endParaRPr>
          </a:p>
        </p:txBody>
      </p:sp>
      <p:sp>
        <p:nvSpPr>
          <p:cNvPr id="20" name="직사각형 19">
            <a:extLst>
              <a:ext uri="{FF2B5EF4-FFF2-40B4-BE49-F238E27FC236}">
                <a16:creationId xmlns:a16="http://schemas.microsoft.com/office/drawing/2014/main" id="{EEF6B474-DA02-4BA0-9E27-6C377AEC57A2}"/>
              </a:ext>
            </a:extLst>
          </p:cNvPr>
          <p:cNvSpPr/>
          <p:nvPr/>
        </p:nvSpPr>
        <p:spPr>
          <a:xfrm>
            <a:off x="2301687" y="3984415"/>
            <a:ext cx="222134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l-PL" altLang="ko-KR" sz="2000" i="1" dirty="0">
                <a:solidFill>
                  <a:srgbClr val="0A2A3B"/>
                </a:solidFill>
                <a:latin typeface="+mj-lt"/>
              </a:rPr>
              <a:t>Gotowanie w wodzie przez 10 minut</a:t>
            </a:r>
            <a:endParaRPr lang="ko-KR" altLang="en-US" sz="2000" i="1" dirty="0">
              <a:solidFill>
                <a:srgbClr val="0A2A3B"/>
              </a:solidFill>
              <a:latin typeface="+mj-lt"/>
            </a:endParaRPr>
          </a:p>
        </p:txBody>
      </p:sp>
      <p:sp>
        <p:nvSpPr>
          <p:cNvPr id="22" name="직사각형 21">
            <a:extLst>
              <a:ext uri="{FF2B5EF4-FFF2-40B4-BE49-F238E27FC236}">
                <a16:creationId xmlns:a16="http://schemas.microsoft.com/office/drawing/2014/main" id="{EC4C0BEE-BE05-40CB-BC69-6189F69AA5C6}"/>
              </a:ext>
            </a:extLst>
          </p:cNvPr>
          <p:cNvSpPr/>
          <p:nvPr/>
        </p:nvSpPr>
        <p:spPr>
          <a:xfrm>
            <a:off x="4755724" y="3031472"/>
            <a:ext cx="222134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l-PL" altLang="ko-KR" sz="2000" i="1" dirty="0">
                <a:solidFill>
                  <a:srgbClr val="0A2A3B"/>
                </a:solidFill>
                <a:latin typeface="+mj-lt"/>
              </a:rPr>
              <a:t>Nałożenie wyizolowanych barwników na bibułę</a:t>
            </a:r>
            <a:endParaRPr lang="ko-KR" altLang="en-US" sz="2000" i="1" dirty="0">
              <a:solidFill>
                <a:srgbClr val="0A2A3B"/>
              </a:solidFill>
              <a:latin typeface="+mj-lt"/>
            </a:endParaRPr>
          </a:p>
        </p:txBody>
      </p:sp>
      <p:sp>
        <p:nvSpPr>
          <p:cNvPr id="24" name="직사각형 23">
            <a:extLst>
              <a:ext uri="{FF2B5EF4-FFF2-40B4-BE49-F238E27FC236}">
                <a16:creationId xmlns:a16="http://schemas.microsoft.com/office/drawing/2014/main" id="{A976B79B-E6F4-45AD-9CDE-2DEC8C06BA22}"/>
              </a:ext>
            </a:extLst>
          </p:cNvPr>
          <p:cNvSpPr/>
          <p:nvPr/>
        </p:nvSpPr>
        <p:spPr>
          <a:xfrm>
            <a:off x="7302182" y="3917039"/>
            <a:ext cx="234233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l-PL" altLang="ko-KR" sz="2000" i="1" dirty="0">
                <a:solidFill>
                  <a:srgbClr val="0A2A3B"/>
                </a:solidFill>
                <a:latin typeface="+mj-lt"/>
              </a:rPr>
              <a:t>Umieszczenie bibuły w zlewce z mieszaniną benzyny i acetonu</a:t>
            </a:r>
            <a:endParaRPr lang="ko-KR" altLang="en-US" sz="2000" i="1" dirty="0">
              <a:solidFill>
                <a:srgbClr val="0A2A3B"/>
              </a:solidFill>
              <a:latin typeface="+mj-lt"/>
            </a:endParaRPr>
          </a:p>
        </p:txBody>
      </p:sp>
      <p:sp>
        <p:nvSpPr>
          <p:cNvPr id="28" name="타원 15">
            <a:extLst>
              <a:ext uri="{FF2B5EF4-FFF2-40B4-BE49-F238E27FC236}">
                <a16:creationId xmlns:a16="http://schemas.microsoft.com/office/drawing/2014/main" id="{BC40F6B4-C531-4AC5-86BA-8BEDE9A2C7FD}"/>
              </a:ext>
            </a:extLst>
          </p:cNvPr>
          <p:cNvSpPr/>
          <p:nvPr/>
        </p:nvSpPr>
        <p:spPr>
          <a:xfrm>
            <a:off x="10186804" y="1454043"/>
            <a:ext cx="1083248" cy="1083248"/>
          </a:xfrm>
          <a:prstGeom prst="ellipse">
            <a:avLst/>
          </a:prstGeom>
          <a:solidFill>
            <a:srgbClr val="FFFCFD"/>
          </a:solidFill>
          <a:ln w="127000" cap="rnd">
            <a:solidFill>
              <a:srgbClr val="F37575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pl-PL" altLang="ko-KR" sz="2000" i="1" dirty="0">
                <a:solidFill>
                  <a:srgbClr val="0A2A3B"/>
                </a:solidFill>
                <a:latin typeface="+mj-lt"/>
              </a:rPr>
              <a:t>5</a:t>
            </a:r>
            <a:endParaRPr lang="ko-KR" altLang="en-US" sz="2000" i="1" dirty="0">
              <a:solidFill>
                <a:srgbClr val="0A2A3B"/>
              </a:solidFill>
              <a:latin typeface="+mj-lt"/>
            </a:endParaRPr>
          </a:p>
        </p:txBody>
      </p:sp>
      <p:pic>
        <p:nvPicPr>
          <p:cNvPr id="4" name="Obraz 3">
            <a:extLst>
              <a:ext uri="{FF2B5EF4-FFF2-40B4-BE49-F238E27FC236}">
                <a16:creationId xmlns:a16="http://schemas.microsoft.com/office/drawing/2014/main" id="{3C87E56B-8223-42B5-AAE7-084F2DFE20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7247" y="2377440"/>
            <a:ext cx="2162929" cy="447927"/>
          </a:xfrm>
          <a:prstGeom prst="rect">
            <a:avLst/>
          </a:prstGeom>
        </p:spPr>
      </p:pic>
      <p:sp>
        <p:nvSpPr>
          <p:cNvPr id="29" name="직사각형 23">
            <a:extLst>
              <a:ext uri="{FF2B5EF4-FFF2-40B4-BE49-F238E27FC236}">
                <a16:creationId xmlns:a16="http://schemas.microsoft.com/office/drawing/2014/main" id="{437C9446-5887-448E-9648-54B5C5FDD052}"/>
              </a:ext>
            </a:extLst>
          </p:cNvPr>
          <p:cNvSpPr/>
          <p:nvPr/>
        </p:nvSpPr>
        <p:spPr>
          <a:xfrm>
            <a:off x="9637913" y="3106913"/>
            <a:ext cx="234233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l-PL" altLang="ko-KR" sz="2000" i="1" dirty="0">
                <a:solidFill>
                  <a:srgbClr val="0A2A3B"/>
                </a:solidFill>
                <a:latin typeface="+mj-lt"/>
              </a:rPr>
              <a:t>Obserwacja barw na bibule</a:t>
            </a:r>
            <a:endParaRPr lang="ko-KR" altLang="en-US" sz="2000" i="1" dirty="0">
              <a:solidFill>
                <a:srgbClr val="0A2A3B"/>
              </a:solidFill>
              <a:latin typeface="+mj-lt"/>
            </a:endParaRPr>
          </a:p>
        </p:txBody>
      </p:sp>
      <p:pic>
        <p:nvPicPr>
          <p:cNvPr id="17" name="Obraz 16">
            <a:extLst>
              <a:ext uri="{FF2B5EF4-FFF2-40B4-BE49-F238E27FC236}">
                <a16:creationId xmlns:a16="http://schemas.microsoft.com/office/drawing/2014/main" id="{E1358072-1A60-4FD0-B30A-F85613B283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0499" y="2370814"/>
            <a:ext cx="2162929" cy="447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3898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rojekt - biologia">
            <a:hlinkClick r:id="" action="ppaction://media"/>
            <a:extLst>
              <a:ext uri="{FF2B5EF4-FFF2-40B4-BE49-F238E27FC236}">
                <a16:creationId xmlns:a16="http://schemas.microsoft.com/office/drawing/2014/main" id="{3EB796AB-E03E-461F-94C2-BB57950F5FD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877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74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3265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사각형: 둥근 모서리 2">
            <a:extLst>
              <a:ext uri="{FF2B5EF4-FFF2-40B4-BE49-F238E27FC236}">
                <a16:creationId xmlns:a16="http://schemas.microsoft.com/office/drawing/2014/main" id="{BBB86FF9-0737-44D5-9F44-D69B5636578C}"/>
              </a:ext>
            </a:extLst>
          </p:cNvPr>
          <p:cNvSpPr/>
          <p:nvPr/>
        </p:nvSpPr>
        <p:spPr>
          <a:xfrm>
            <a:off x="3135086" y="1719943"/>
            <a:ext cx="5921828" cy="3418114"/>
          </a:xfrm>
          <a:prstGeom prst="roundRect">
            <a:avLst>
              <a:gd name="adj" fmla="val 9608"/>
            </a:avLst>
          </a:prstGeom>
          <a:noFill/>
          <a:ln w="82550" cap="flat" cmpd="thickThin">
            <a:solidFill>
              <a:srgbClr val="F37575"/>
            </a:solidFill>
            <a:prstDash val="solid"/>
            <a:miter/>
          </a:ln>
        </p:spPr>
        <p:txBody>
          <a:bodyPr rtlCol="0" anchor="ctr"/>
          <a:lstStyle/>
          <a:p>
            <a:pPr algn="ctr"/>
            <a:r>
              <a:rPr lang="pl-PL" altLang="ko-KR" sz="4400" dirty="0">
                <a:solidFill>
                  <a:srgbClr val="0A2A3B"/>
                </a:solidFill>
                <a:latin typeface="+mj-lt"/>
                <a:cs typeface="Arial" panose="020B0604020202020204" pitchFamily="34" charset="0"/>
              </a:rPr>
              <a:t>Wyniki doświadczenia</a:t>
            </a:r>
          </a:p>
        </p:txBody>
      </p:sp>
    </p:spTree>
    <p:extLst>
      <p:ext uri="{BB962C8B-B14F-4D97-AF65-F5344CB8AC3E}">
        <p14:creationId xmlns:p14="http://schemas.microsoft.com/office/powerpoint/2010/main" val="3610014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az 13">
            <a:extLst>
              <a:ext uri="{FF2B5EF4-FFF2-40B4-BE49-F238E27FC236}">
                <a16:creationId xmlns:a16="http://schemas.microsoft.com/office/drawing/2014/main" id="{C3F6770B-2F82-47B0-A39F-8E3C591A2A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939" y="1873527"/>
            <a:ext cx="4578625" cy="343396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8" name="Obraz 17">
            <a:extLst>
              <a:ext uri="{FF2B5EF4-FFF2-40B4-BE49-F238E27FC236}">
                <a16:creationId xmlns:a16="http://schemas.microsoft.com/office/drawing/2014/main" id="{3A1DF660-843C-4F91-95F5-1574D2B2F5D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333" t="16377" r="1087" b="3478"/>
          <a:stretch/>
        </p:blipFill>
        <p:spPr>
          <a:xfrm>
            <a:off x="6390859" y="1890633"/>
            <a:ext cx="4313584" cy="343060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2992203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사각형: 둥근 모서리 2">
            <a:extLst>
              <a:ext uri="{FF2B5EF4-FFF2-40B4-BE49-F238E27FC236}">
                <a16:creationId xmlns:a16="http://schemas.microsoft.com/office/drawing/2014/main" id="{195821B6-709B-4D7E-9DD2-8299EE09BFB3}"/>
              </a:ext>
            </a:extLst>
          </p:cNvPr>
          <p:cNvSpPr/>
          <p:nvPr/>
        </p:nvSpPr>
        <p:spPr>
          <a:xfrm>
            <a:off x="3135086" y="1719943"/>
            <a:ext cx="5921828" cy="3418114"/>
          </a:xfrm>
          <a:prstGeom prst="roundRect">
            <a:avLst>
              <a:gd name="adj" fmla="val 9608"/>
            </a:avLst>
          </a:prstGeom>
          <a:noFill/>
          <a:ln w="82550" cap="flat" cmpd="thickThin">
            <a:solidFill>
              <a:srgbClr val="F37575"/>
            </a:solidFill>
            <a:prstDash val="solid"/>
            <a:miter/>
          </a:ln>
        </p:spPr>
        <p:txBody>
          <a:bodyPr rtlCol="0" anchor="ctr"/>
          <a:lstStyle/>
          <a:p>
            <a:pPr algn="ctr"/>
            <a:r>
              <a:rPr lang="pl-PL" altLang="ko-KR" sz="4400" dirty="0">
                <a:solidFill>
                  <a:srgbClr val="0A2A3B"/>
                </a:solidFill>
                <a:latin typeface="+mj-lt"/>
                <a:cs typeface="Arial" panose="020B0604020202020204" pitchFamily="34" charset="0"/>
              </a:rPr>
              <a:t>Wniosek: </a:t>
            </a:r>
          </a:p>
          <a:p>
            <a:pPr algn="ctr"/>
            <a:r>
              <a:rPr lang="pl-PL" altLang="ko-KR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Liście czerwonej kapusty posiadają antocyjany a korzeń czerwonego buraka posiada czerwoną </a:t>
            </a:r>
            <a:r>
              <a:rPr lang="pl-PL" altLang="ko-KR" sz="2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betaninę</a:t>
            </a:r>
            <a:r>
              <a:rPr lang="pl-PL" altLang="ko-KR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oraz żółte </a:t>
            </a:r>
            <a:r>
              <a:rPr lang="pl-PL" altLang="ko-KR" sz="2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betaksantyny</a:t>
            </a:r>
            <a:r>
              <a:rPr lang="pl-PL" altLang="ko-KR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.</a:t>
            </a:r>
            <a:endParaRPr lang="en-US" altLang="ko-KR" sz="20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58887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사각형: 둥근 모서리 2">
            <a:extLst>
              <a:ext uri="{FF2B5EF4-FFF2-40B4-BE49-F238E27FC236}">
                <a16:creationId xmlns:a16="http://schemas.microsoft.com/office/drawing/2014/main" id="{2AB57F99-905F-46E8-A08B-82DDE6005970}"/>
              </a:ext>
            </a:extLst>
          </p:cNvPr>
          <p:cNvSpPr/>
          <p:nvPr/>
        </p:nvSpPr>
        <p:spPr>
          <a:xfrm>
            <a:off x="3135086" y="1719943"/>
            <a:ext cx="5921828" cy="3418114"/>
          </a:xfrm>
          <a:prstGeom prst="roundRect">
            <a:avLst>
              <a:gd name="adj" fmla="val 9608"/>
            </a:avLst>
          </a:prstGeom>
          <a:noFill/>
          <a:ln w="82550" cap="flat" cmpd="thickThin">
            <a:solidFill>
              <a:srgbClr val="F37575"/>
            </a:solidFill>
            <a:prstDash val="solid"/>
            <a:miter/>
          </a:ln>
        </p:spPr>
        <p:txBody>
          <a:bodyPr rtlCol="0" anchor="ctr"/>
          <a:lstStyle/>
          <a:p>
            <a:pPr algn="ctr"/>
            <a:r>
              <a:rPr lang="pl-PL" altLang="ko-KR" sz="4400" dirty="0">
                <a:solidFill>
                  <a:srgbClr val="0A2A3B"/>
                </a:solidFill>
                <a:latin typeface="+mj-lt"/>
                <a:cs typeface="Arial" panose="020B0604020202020204" pitchFamily="34" charset="0"/>
              </a:rPr>
              <a:t>Wyjaśnienie </a:t>
            </a:r>
          </a:p>
        </p:txBody>
      </p:sp>
    </p:spTree>
    <p:extLst>
      <p:ext uri="{BB962C8B-B14F-4D97-AF65-F5344CB8AC3E}">
        <p14:creationId xmlns:p14="http://schemas.microsoft.com/office/powerpoint/2010/main" val="41054208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CAC60691-45F2-44B3-935E-597953C9129E}"/>
              </a:ext>
            </a:extLst>
          </p:cNvPr>
          <p:cNvSpPr/>
          <p:nvPr/>
        </p:nvSpPr>
        <p:spPr>
          <a:xfrm>
            <a:off x="821633" y="1060318"/>
            <a:ext cx="90379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>
                <a:solidFill>
                  <a:srgbClr val="0C24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Za właściwości buraka czerwonego odpowiedzialne są głównie </a:t>
            </a:r>
            <a:r>
              <a:rPr lang="pl-PL" dirty="0" err="1">
                <a:solidFill>
                  <a:srgbClr val="0C24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betalainy</a:t>
            </a:r>
            <a:r>
              <a:rPr lang="pl-PL" dirty="0">
                <a:solidFill>
                  <a:srgbClr val="0C24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Barwniki </a:t>
            </a:r>
            <a:r>
              <a:rPr lang="pl-PL" dirty="0" err="1">
                <a:solidFill>
                  <a:srgbClr val="0C24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betalainowe</a:t>
            </a:r>
            <a:r>
              <a:rPr lang="pl-PL" dirty="0">
                <a:solidFill>
                  <a:srgbClr val="0C24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buraka czerwonego składają się z </a:t>
            </a:r>
            <a:r>
              <a:rPr lang="pl-PL" b="1" dirty="0">
                <a:solidFill>
                  <a:srgbClr val="0C24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czerwonej</a:t>
            </a:r>
            <a:r>
              <a:rPr lang="pl-PL" dirty="0">
                <a:solidFill>
                  <a:srgbClr val="0C24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l-PL" dirty="0" err="1">
                <a:solidFill>
                  <a:srgbClr val="0C24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betaniny</a:t>
            </a:r>
            <a:r>
              <a:rPr lang="pl-PL" dirty="0">
                <a:solidFill>
                  <a:srgbClr val="0C24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 </a:t>
            </a:r>
            <a:r>
              <a:rPr lang="pl-PL" b="1" dirty="0">
                <a:solidFill>
                  <a:srgbClr val="0C24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żółtej</a:t>
            </a:r>
            <a:r>
              <a:rPr lang="pl-PL" dirty="0">
                <a:solidFill>
                  <a:srgbClr val="0C24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l-PL" dirty="0" err="1">
                <a:solidFill>
                  <a:srgbClr val="0C24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betaksantyny</a:t>
            </a:r>
            <a:r>
              <a:rPr lang="pl-PL" dirty="0">
                <a:solidFill>
                  <a:srgbClr val="0C24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Burak czerwony </a:t>
            </a:r>
          </a:p>
          <a:p>
            <a:r>
              <a:rPr lang="pl-PL" dirty="0">
                <a:solidFill>
                  <a:srgbClr val="0C24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zawiera również niewielkie ilości czerwonych antocyjanów.</a:t>
            </a:r>
            <a:endParaRPr lang="pl-PL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pole tekstowe 2">
            <a:extLst>
              <a:ext uri="{FF2B5EF4-FFF2-40B4-BE49-F238E27FC236}">
                <a16:creationId xmlns:a16="http://schemas.microsoft.com/office/drawing/2014/main" id="{ADFF807E-F595-4B53-AC52-3637264D4CD5}"/>
              </a:ext>
            </a:extLst>
          </p:cNvPr>
          <p:cNvSpPr txBox="1"/>
          <p:nvPr/>
        </p:nvSpPr>
        <p:spPr>
          <a:xfrm>
            <a:off x="834888" y="487017"/>
            <a:ext cx="2743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solidFill>
                  <a:srgbClr val="0A2A3B"/>
                </a:solidFill>
                <a:latin typeface="+mj-lt"/>
              </a:rPr>
              <a:t>Burak czerwony</a:t>
            </a:r>
          </a:p>
        </p:txBody>
      </p:sp>
      <p:sp>
        <p:nvSpPr>
          <p:cNvPr id="4" name="pole tekstowe 3">
            <a:extLst>
              <a:ext uri="{FF2B5EF4-FFF2-40B4-BE49-F238E27FC236}">
                <a16:creationId xmlns:a16="http://schemas.microsoft.com/office/drawing/2014/main" id="{7D943037-2BE4-4991-B851-F1BCD8CAFC49}"/>
              </a:ext>
            </a:extLst>
          </p:cNvPr>
          <p:cNvSpPr txBox="1"/>
          <p:nvPr/>
        </p:nvSpPr>
        <p:spPr>
          <a:xfrm>
            <a:off x="748747" y="2667000"/>
            <a:ext cx="34256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solidFill>
                  <a:srgbClr val="0A2A3B"/>
                </a:solidFill>
                <a:latin typeface="+mj-lt"/>
              </a:rPr>
              <a:t>Czerwona kapusta</a:t>
            </a:r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D9836FC8-BF67-4581-AA00-19E249CA5CBB}"/>
              </a:ext>
            </a:extLst>
          </p:cNvPr>
          <p:cNvSpPr/>
          <p:nvPr/>
        </p:nvSpPr>
        <p:spPr>
          <a:xfrm>
            <a:off x="816938" y="3144942"/>
            <a:ext cx="105931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Za kolor czerwonej kapusty odpowiadają m.in. </a:t>
            </a:r>
            <a:r>
              <a:rPr lang="pl-PL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barwniki antocyjanowe</a:t>
            </a:r>
            <a:r>
              <a:rPr lang="pl-PL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(antocyjany). Barwa antocyjanów  </a:t>
            </a:r>
          </a:p>
          <a:p>
            <a:r>
              <a:rPr lang="pl-PL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kapusty może się zmieniać w zależności od </a:t>
            </a:r>
            <a:r>
              <a:rPr lang="pl-PL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</a:t>
            </a:r>
            <a:r>
              <a:rPr lang="pl-PL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środowiska zewnętrznego (dlatego np. jedna kapusta jest </a:t>
            </a:r>
          </a:p>
          <a:p>
            <a:r>
              <a:rPr lang="pl-PL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bardziej niebieska a druga czerwona) </a:t>
            </a:r>
            <a:endParaRPr lang="pl-PL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46100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사각형: 둥근 모서리 2">
            <a:extLst>
              <a:ext uri="{FF2B5EF4-FFF2-40B4-BE49-F238E27FC236}">
                <a16:creationId xmlns:a16="http://schemas.microsoft.com/office/drawing/2014/main" id="{BFD8A354-6CE8-46C7-A34D-89F0025DA0DD}"/>
              </a:ext>
            </a:extLst>
          </p:cNvPr>
          <p:cNvSpPr/>
          <p:nvPr/>
        </p:nvSpPr>
        <p:spPr>
          <a:xfrm>
            <a:off x="2741596" y="1691640"/>
            <a:ext cx="6708809" cy="3474720"/>
          </a:xfrm>
          <a:prstGeom prst="roundRect">
            <a:avLst>
              <a:gd name="adj" fmla="val 9608"/>
            </a:avLst>
          </a:prstGeom>
          <a:noFill/>
          <a:ln w="82550" cap="flat" cmpd="thickThin">
            <a:solidFill>
              <a:srgbClr val="F37575"/>
            </a:solidFill>
            <a:prstDash val="solid"/>
            <a:miter/>
          </a:ln>
        </p:spPr>
        <p:txBody>
          <a:bodyPr rtlCol="0" anchor="ctr"/>
          <a:lstStyle/>
          <a:p>
            <a:pPr algn="ctr"/>
            <a:r>
              <a:rPr lang="pl-PL" altLang="ko-KR" sz="4400" dirty="0">
                <a:solidFill>
                  <a:srgbClr val="0A2A3B"/>
                </a:solidFill>
                <a:latin typeface="+mj-lt"/>
                <a:cs typeface="Arial" panose="020B0604020202020204" pitchFamily="34" charset="0"/>
              </a:rPr>
              <a:t>Źródła:</a:t>
            </a:r>
          </a:p>
          <a:p>
            <a:pPr algn="ctr"/>
            <a:endParaRPr lang="pl-PL" altLang="ko-KR" sz="2000" dirty="0">
              <a:solidFill>
                <a:srgbClr val="0A2A3B"/>
              </a:solidFill>
              <a:latin typeface="+mj-lt"/>
              <a:cs typeface="Arial" panose="020B0604020202020204" pitchFamily="34" charset="0"/>
            </a:endParaRPr>
          </a:p>
          <a:p>
            <a:pPr algn="ctr"/>
            <a:r>
              <a:rPr lang="en-US" altLang="ko-KR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https://pl.wikipedia.org/wiki/Burak_%C4%87wik%C5%82owy</a:t>
            </a:r>
            <a:r>
              <a:rPr lang="pl-PL" altLang="ko-KR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l-PL" altLang="ko-KR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https://surojadek.com/czerwona-kapusta/</a:t>
            </a:r>
            <a:r>
              <a:rPr lang="pl-PL" altLang="ko-KR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l-PL" altLang="ko-KR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http://www.biostrefa.net/2013/11/barwniki-roslinne.html</a:t>
            </a:r>
            <a:r>
              <a:rPr lang="pl-PL" altLang="ko-KR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l-PL" altLang="ko-KR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https://blog.liebherr.com/urzadzenia-chlodnicze/pl/zywnosc/sekrety-czerwonej-kapusty/</a:t>
            </a:r>
            <a:r>
              <a:rPr lang="pl-PL" altLang="ko-KR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pl-PL" altLang="ko-KR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https://www.miod-malina.pl/co-potrafi-burak-o-wlasciwosciach-buraka-czerwonego-czyli-cwikowego.html</a:t>
            </a:r>
            <a:r>
              <a:rPr lang="pl-PL" altLang="ko-KR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/>
            <a:endParaRPr lang="pl-PL" altLang="ko-KR" sz="16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sz="16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02662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AB68BDF-AD55-4EFA-A490-A10A6540460A}"/>
              </a:ext>
            </a:extLst>
          </p:cNvPr>
          <p:cNvSpPr txBox="1"/>
          <p:nvPr/>
        </p:nvSpPr>
        <p:spPr>
          <a:xfrm>
            <a:off x="3725595" y="1596383"/>
            <a:ext cx="476068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ko-KR"/>
            </a:defPPr>
            <a:lvl1pPr>
              <a:defRPr sz="4000" b="1">
                <a:latin typeface="+mj-lt"/>
                <a:cs typeface="Arial" panose="020B0604020202020204" pitchFamily="34" charset="0"/>
              </a:defRPr>
            </a:lvl1pPr>
          </a:lstStyle>
          <a:p>
            <a:pPr algn="ctr"/>
            <a:r>
              <a:rPr lang="pl-PL" altLang="ko-KR" sz="8000" b="0" i="1" dirty="0">
                <a:solidFill>
                  <a:srgbClr val="0A2A3B"/>
                </a:solidFill>
              </a:rPr>
              <a:t>Dziękuję za uwagę</a:t>
            </a:r>
          </a:p>
          <a:p>
            <a:pPr algn="ctr"/>
            <a:r>
              <a:rPr lang="pl-PL" altLang="ko-KR" sz="8000" b="0" dirty="0">
                <a:solidFill>
                  <a:srgbClr val="0A2A3B"/>
                </a:solidFill>
                <a:sym typeface="Wingdings" panose="05000000000000000000" pitchFamily="2" charset="2"/>
              </a:rPr>
              <a:t></a:t>
            </a:r>
            <a:endParaRPr lang="en-US" altLang="ko-KR" sz="8000" b="0" dirty="0">
              <a:solidFill>
                <a:srgbClr val="0A2A3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7620479"/>
      </p:ext>
    </p:extLst>
  </p:cSld>
  <p:clrMapOvr>
    <a:masterClrMapping/>
  </p:clrMapOvr>
</p:sld>
</file>

<file path=ppt/theme/theme1.xml><?xml version="1.0" encoding="utf-8"?>
<a:theme xmlns:a="http://schemas.openxmlformats.org/drawingml/2006/main" name="PPTMON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Lora SemiBold - Poppins Light">
      <a:majorFont>
        <a:latin typeface="Lora SemiBold"/>
        <a:ea typeface="Arial Unicode MS"/>
        <a:cs typeface=""/>
      </a:majorFont>
      <a:minorFont>
        <a:latin typeface="Poppins Light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F37575"/>
        </a:solidFill>
        <a:ln w="76200" cap="flat">
          <a:noFill/>
          <a:prstDash val="solid"/>
          <a:miter/>
        </a:ln>
      </a:spPr>
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 sz="2400" i="1" dirty="0" smtClean="0">
            <a:solidFill>
              <a:schemeClr val="bg1"/>
            </a:solidFill>
            <a:latin typeface="+mj-lt"/>
          </a:defRPr>
        </a:defPPr>
      </a:lstStyle>
    </a:spDef>
    <a:lnDef>
      <a:spPr>
        <a:ln>
          <a:solidFill>
            <a:srgbClr val="F4F1ED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10576</TotalTime>
  <Words>668</Words>
  <Application>Microsoft Office PowerPoint</Application>
  <PresentationFormat>Panoramiczny</PresentationFormat>
  <Paragraphs>97</Paragraphs>
  <Slides>22</Slides>
  <Notes>0</Notes>
  <HiddenSlides>0</HiddenSlides>
  <MMClips>1</MMClips>
  <ScaleCrop>false</ScaleCrop>
  <HeadingPairs>
    <vt:vector size="6" baseType="variant">
      <vt:variant>
        <vt:lpstr>Używane czcionki</vt:lpstr>
      </vt:variant>
      <vt:variant>
        <vt:i4>8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22</vt:i4>
      </vt:variant>
    </vt:vector>
  </HeadingPairs>
  <TitlesOfParts>
    <vt:vector size="31" baseType="lpstr">
      <vt:lpstr>Lora SemiBold</vt:lpstr>
      <vt:lpstr>Arial</vt:lpstr>
      <vt:lpstr>Calibri</vt:lpstr>
      <vt:lpstr>Times New Roman</vt:lpstr>
      <vt:lpstr>Poppins Light</vt:lpstr>
      <vt:lpstr>Wingdings</vt:lpstr>
      <vt:lpstr>Arial Unicode MS</vt:lpstr>
      <vt:lpstr>맑은 고딕</vt:lpstr>
      <vt:lpstr>PPTMON theme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5</dc:creator>
  <cp:lastModifiedBy>biank</cp:lastModifiedBy>
  <cp:revision>398</cp:revision>
  <dcterms:created xsi:type="dcterms:W3CDTF">2019-04-06T05:20:47Z</dcterms:created>
  <dcterms:modified xsi:type="dcterms:W3CDTF">2021-06-01T18:38:52Z</dcterms:modified>
</cp:coreProperties>
</file>